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8"/>
    <p:restoredTop sz="94807"/>
  </p:normalViewPr>
  <p:slideViewPr>
    <p:cSldViewPr snapToGrid="0" snapToObjects="1">
      <p:cViewPr varScale="1">
        <p:scale>
          <a:sx n="110" d="100"/>
          <a:sy n="110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0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2912 1308 24575,'-11'0'0,"1"0"0,-33 0 0,18 0 0,-23 0 0,22 0 0,4 0 0,-9 3 0,0 1 0,-5 6 0,4 1 0,9-2 0,0 2 0,-12 5 0,11-5 0,1 1 0,-8 2 0,-1 6 0,4-2 0,0 4 0,3-2 0,-2 5 0,5-1 0,1 3 0,-4 11 0,10-13 0,-8 15 0,10-12 0,-5 12 0,3-3 0,-1 3 0,3-4 0,2-1 0,0 1-723,-4 9 723,7-3 0,4-17 0,0 1 0,-1-1 0,3 1 0,1 1 0,1-2 0,-4 23 0,4-21 0,0 1 0,0 19 0,0-22 0,0 2 0,0 1 0,0 0 0,0 19 0,0-22 0,0 1 0,0 19 0,4-3 0,3 2 0,3-18 0,0 1 0,11 13 0,-5-8 0,1-2 0,3-2 0,-3-2 0,0 0 0,2-4 0,2 1 0,2 1 0,13 6 0,-11-10 0,1 0 0,-2-3 0,1 0 0,-1-1 0,1 0 0,14 9 0,-13-9 0,0-1 0,9 4 0,-10-7 0,1 1 0,15 8 0,1-5 0,-2 1 0,-9-3 0,3-3 0,-6-1 0,7-3 0,-8-1 0,8-1 0,-4-3 0,14-2 131,-3 0-131,-16 0 0,-1 0 0,12 0 0,7 0 0,-7-7 0,9 3 0,0-11 0,0 3 0,-5 0 0,3-3 0,-17 7 0,-1-1 0,19-8 0,-19 7 0,-1 0 0,10-7 0,1-2 0,-3-3 0,-2-1 0,-3 0-171,1-5 171,-4 3 0,0-4 0,-4 1 0,-3 1 0,-1-1 0,-4 2 0,0-1 0,-3 4 587,2-2-587,-5 2 176,2-4-176,-2 1 0,3 0 0,-3 0 0,3-4 0,-3 3 0,-1-7 0,1 6 0,-3-7 0,2 4 0,-6 0 0,4-5 0,-4 9 0,0-4 0,0 1 0,0-13 0,0 8 0,0-10 0,0 13 0,-4-9 0,3 4 0,-5-3 0,2 4 0,-3 5 0,0 1 0,0 3 0,1 0 0,-1 1 0,-2 4 0,2-4 0,-5 7 0,3 1 0,-3 0 0,0 3 0,0 0 0,2 1 0,-5 2 0,-1-3 0,-2 2 0,-1-3 0,1 5 0,-1-2 0,-3-3 0,3 3 0,-5-6 0,2 5 0,-3-6 0,-6-3 0,6 5 0,-3-3 0,14 9 0,-1 3 0,4 1 0,0 0 0,1 2 0,-2-2 0,1 3 0,0-2 0,0 3 0,0-5 0,-1 3 0,2-5 0,-1 5 0,-3-2 0,2 3 0,-2-3 0,2 1 0,1 0 0,0 0 0,0 4 0,0-1 0,0 3 0,0-4 0,0 5 0,-1-3 0,2 0 0,-1 3 0,-1-2 0,1-1 0,0 2 0,1-1 0,-6 2 0,2 0 0,-1-3 0,4 3 0,0-3 0,0 3 0,-1 0 0,-2 0 0,3 0 0,-4 0 0,4 0 0,0 0 0,0 0 0,-1 0 0,2 0 0,-1 0 0,2 0 0,-1 0 0,4 0 0,-4 0 0,4 0 0,-1 0 0,1 0 0,2 0 0,-2 0 0,2 0 0,-1 0 0,0 0 0,-1 0 0,2 0 0,-1 0 0,0 0 0,-1 0 0,2 3 0,1-3 0,1 2 0</inkml:trace>
  <inkml:trace contextRef="#ctx0" brushRef="#br0" timeOffset="1">2843 2706 24575,'1'-11'0,"8"-2"0,-2 5 0,10-2 0,-10 0 0,10 6 0,-11-6 0,11 6 0,-10-2 0,6 1 0,-1 2 0,-1 0 0,7-3 0,-7 6 0,7-3 0,-3 3 0,3 0 0,0 0 0,-3 0 0,2 0 0,-2 0 0,3 0 0,0 0 0,-3 0 0,3 0 0,-7 0 0,3 0 0,-2 0 0,2 0 0,-3 0 0,3 0 0,-2 0 0,1 0 0,-1 3 0,1-1 0,-5 1 0,0 2 0,-3-5 0,-1 5 0,2-5 0,-1 5 0,0-5 0,-1 5 0,2-4 0,-4 3 0,3-4 0,-5 5 0,4-3 0,-1 4 0,2-2 0,0 1 0,0 0 0,0 0 0,0 0 0,0 0 0,-1-3 0,-1 2 0,1-3 0,-3 4 0,1-3 0,-2 3 0,0 2 0,0 0 0,0 3 0,0-2 0,0 3 0,-3 0 0,0 0 0,-2-3 0,-1 3 0,1-3 0,0 0 0,-1 3 0,1-6 0,-3 6 0,2-6 0,-2 5 0,0-3 0,2 3 0,-4-4 0,1 2 0,0 0 0,-1-2 0,2 2 0,-4-3 0,4 1 0,-2-1 0,1 1 0,-2-3 0,3-1 0,-6 0 0,6-1 0,-7 2 0,4-1 0,-4-1 0,1 2 0,-9-3 0,6 0 0,-2 0 0,8 0 0,0 0 0,0 0 0,-1 0 0,2 0 0,-1 0 0,-1 0 0,1 0 0,0 0 0,1 0 0,-2 0 0,1 0 0,0 0 0,0 0 0,3 0 0,0 0 0,0 0 0,3 0 0,-3 0 0,3-3 0,-1 2 0,-2-1 0,3 0 0,-3 0 0,3-4 0,0 1 0,-2 0 0,0-3 0,0 2 0,1-4 0,1 2 0,-1-4 0,0 1 0,-1-2 0,4 2 0,-5 0 0,8 3 0,-5 3 0,4-1 0,-1 2 0,2-1 0,0 0 0,0 0 0,0 2 0,0 1 0</inkml:trace>
  <inkml:trace contextRef="#ctx0" brushRef="#br0" timeOffset="2">2771 2011 24575,'0'0'0</inkml:trace>
  <inkml:trace contextRef="#ctx0" brushRef="#br0" timeOffset="3">3331 1977 24575,'0'0'0</inkml:trace>
  <inkml:trace contextRef="#ctx0" brushRef="#br0" timeOffset="4">3152 3387 24575,'0'16'0,"0"-1"0,0 7 0,0-4 0,0 8 0,0-6 0,0 6 0,0-5 0,0-5 0,0 5 0,0-6 0,0-2 0,0 0 0,0-8 0,0 6 0,0-6 0,0 2 0,0-2 0,0 0 0,0 0 0,0 0 0,0 0 0,0 0 0,0 0 0,0 0 0,0 0 0,0 0 0,0 0 0,0 0 0,0 0 0,0-1 0,0 2 0,0-2 0,0 2 0,0-2 0,0 1 0,0 4 0,0-2 0,0 8 0,0-4 0,0 3 0,0-3 0,0 1 0,0-1 0,0 2 0,0 0 0,0 4 0,0-2 0,0 3 0,0 0 0,0 0 0,0 5 0,0-6 0,0 1 0,0-6 0,0-5 0,0 1 0,0 0 0,0-3 0,0 4 0,0-5 0,0 1 0,0 0 0,0 0 0,0 0 0,0 0 0,0 0 0,0 0 0,0 0 0,0-1 0,0 1 0,0 0 0,0-3 0,0 0 0</inkml:trace>
  <inkml:trace contextRef="#ctx0" brushRef="#br0" timeOffset="5">3152 4122 24575,'-13'-2'0,"-3"-2"0,4-1 0,-5-5 0,-3 4 0,2-5 0,-5 1 0,2 0 0,-2-2 0,-4 5 0,1-6 0,-14 1 0,15 2 0,-5 0 0,1 1 0,1 0 0,3 0 0,1-1 0,-12 3 0,-5-7 0,8 7 0,0-2 0,-13-6-505,13 7 0,1 1 505,-10-8 0,0 8-455,-2-8 455,7 4 0,-3-7 0,4 2 0,1-5 0,-2 7 0,5-7 0,-3 6 0,3-2 0,-1-1 0,-1 3 0,5-2 0,-6 3 0,4 0-37,0 3 37,-4-2 0,7 5 0,-6-5 0,6 5 0,-6-2 985,2 3-985,1-3 0,-4 2 0,8-4 477,-3 4-477,3-4 40,4 5-40,2-2 0,6 3 0,1 0 0,2 3 0,2-2 0,-1 2 0,-1 0 0,1-2 0,0 4 0,0-4 0,-4 5 0,4-6 0,-12 3 0,10-2 0,-6 2 0,5 0 0,3 0 0,-4 3 0,6-2 0,-1 2 0,2 0 0,-4 0 0,5-3 0,-4 3 0,-1-5 0,1 5 0,-4-4 0,1 2 0,2-1 0,-2-1 0,0 0 0,2 3 0,0-5 0,2 6 0,5-2 0,-3 0 0,2 1 0,4-1 0,-1 2 0</inkml:trace>
  <inkml:trace contextRef="#ctx0" brushRef="#br0" timeOffset="6">3230 4124 24575,'14'-11'0,"-4"1"0,16-7 0,0-8 0,0 1-324,-5 6 1,0-2 323,2-3 0,-3 6 0,1 0 0,9-8 0,4-2 0,3-2 0,-15 12 0,1 1 0,12-8 0,-7 3 0,1 1 0,12-5 0,-19 11 0,0-1 0,-1 0 0,0 0 0,17-9 0,0-2 0,-17 12 0,0 1 0,16-12 0,-1 2 0,-3-5 0,2 5 0,-9-5 0,5 6 160,-9-6-160,5 3 0,-5 1 0,5-1 0,-6 5 0,6 0 0,-4 3 0,5-4 0,-5 8 487,3-4-487,-2 6 0,-1-3 0,-3 8 0,-6-1 0,-3 3 0,0 1 0,-3-2 0,0 5 0,-4-5 0,2 5 0,1-3 0,-1 2 0,2 0 0,-3-4 0,0 5 0,2-4 0,-1 1 0,4-1 0,-4 0 0,4 1 0,-4 0 0,2-2 0,-3 4 0,-1 0 0,2 1 0,-4-3 0,2 3 0,-1-3 0,2 3 0,-2-2 0,0 2 0,0-3 0,2 3 0,0-2 0,-1 2 0,2-3 0,-2 3 0,2-2 0,-2 0 0,1-1 0,-3-2 0,3 5 0,-2-2 0,-1-1 0,2 3 0,-3-4 0,3 3 0,-1-1 0,-1 2 0,1 0 0</inkml:trace>
  <inkml:trace contextRef="#ctx0" brushRef="#br0" timeOffset="7">3177 4165 24575,'0'20'0,"0"3"0,0 0 0,0 0 0,-3 2 0,2-3 0,-5 5 0,5 0 0,-5-1 0,6 4 0,-6-2 0,2 2 0,0-4 0,1 5 0,0-4 0,3 8 0,-3-8 0,3 4 0,0-5 0,-3 0 0,2 5 0,-2 0 0,3 0 0,0 9 0,0 2 0,0-4 0,0-13 0,0-1 0,0 14 0,0 7-479,0 1 479,0-5 0,0 5 0,0-14 0,0 7 0,0-11 0,0 2 0,0 4 0,0-9 0,0 8 0,0-13 479,0 1-479,0 2 0,0-5 0,0 8 0,0-4 0,0 5 0,0-1 0,0-3 0,0 1 0,0-1 0,0 1 0,0-4 0,0-1 0,0 0 0,0-5 0,0 3 0,0-5 0,0 0 0,0-2 0,0-4 0,0 1 0,0-2 0,0 0 0,0 0 0,0 0 0,0 0 0,0 0 0,0 0 0,0 0 0,0 2 0,0 2 0,0 2 0,0-3 0,0 2 0,0-4 0,0 1 0,0-1 0,0-2 0,0 2 0,0-2 0,0 1 0,0-1 0,0 1 0,-2 2 0,1 2 0,-4 1 0,-2 8 0,-3 6 0,-3 3 0,-5 13 0,-1-3-608,8-15 1,-1 1 607,-1 3 0,-2 1 0,1-3 0,0 1 0,-5 4 0,-1 1 0,1 1 0,-2 0-835,-1 0 1,0 1 834,-1 1 0,1 0 0,0-1 0,0-2 0,0 1 0,1-2 0,4-5 0,1-2-452,-4 8 1,3-2 451,2-8 0,1 1 0,0 3 0,0 1-263,-2-4 1,1 0 262,-8 15 816,-2 1-816,7-6 0,-1-4 1612,5-4-1612,-7 3 1005,10-8-1005,-5 6 637,10-12-637,-3 3 242,5-8-242,0 4 0,1-5 0,0 1 0,-1-1 0,3-2 0,-1 2 0,2-2 0,-2 1 0,1-4 0,-1-4 0,2-3 0,0-1 0,0 3 0,0-2 0,0 1 0,0 0 0,0 0 0,0 0 0,0 2 0,0 2 0</inkml:trace>
  <inkml:trace contextRef="#ctx0" brushRef="#br0" timeOffset="8">3162 5984 24575,'2'13'0,"0"0"0,14 6 0,-5-3 0,12 12 0,-5-1 0,11 3-502,-13-12 0,0 2 502,2-1 0,0 1 0,5 1 0,-2 0-264,-7-1 1,2-1 263,4-1 0,1-1 0,10 17 0,-13-16 0,0-1 0,16 15 0,-5-3 0,-3-4 0,-3-4 0,-2 3 0,-2-8 0,-1-1 977,-2 0-977,2-2 554,-2 5-554,2-2 0,5 1 0,-3 2 0,4-2 0,-5 3 0,5 0 0,-4-3 0,-1-2 0,-2-3 0,-4-1 0,0 1 0,-2-1 0,1-3 0,-2 3 0,1-3 0,0 1 0,0 2 0,1-4 0,2 5 0,3 4 0,1-3 0,-1 1 0,-3-3 0,-6-6 0,0 3 0,0-2 0,-3-1 0,3 0 0,-3 0 0,-1-2 0,-1 1 0,1-2 0,-2 3 0,4-1 0,-2 2 0,1-4 0,-3 3 0,-3-5 0,-1 2 0,-1-2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4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24575,'0'19'0,"0"2"0,0 7 0,0-7 0,0 14 0,0-11 0,0 20 0,0-20 0,0 19 0,0-27 0,0 19 0,0-13 0,0 6 0,0 1 0,0-1 0,0 8 0,0-12 0,0 11 0,0-14 0,0 8 0,0-1 0,0 1 0,0-8 0,0 11 0,0-16 0,0 10 0,0-7 0,0-4 0,0 5 0,0-7 0,0-1 0,0 1 0,0 0 0,0 0 0,0-1 0,0-1 0,0 2 0,0-1 0,0 1 0,0-1 0,0 1 0,0 0 0,0 0 0,0 0 0,0-1 0,0 1 0,0-1 0,0 1 0,0 0 0,0 0 0,0-1 0,5-5 0,9-2 0,0-11 0,21 5 0,-12-5 0,14 0 0,-1-3 0,-6 1 0,7-5 0,-9 11 0,9-11 0,-7 11 0,7-5 0,-9 7 0,1 0 0,-1 0 0,-7 0 0,6 0 0,-5 0 0,6 0 0,-6 0 0,4 0 0,-11 0 0,11 0 0,-11 0 0,10 0 0,-10 0 0,3 0 0,-5 0 0,0 0 0,-1 0 0,1 0 0,0 0 0,-6-6 0,4 5 0,-4-5 0,1 6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4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14 291 24575,'0'19'0,"0"2"0,0 7 0,0 1 0,0 7 0,0-12 0,0 10 0,0-19 0,0 5 0,0 0 0,0-6 0,0 6 0,0-7 0,0 0 0,0-1 0,0 1 0,0 0 0,0 0 0,0 0 0,0-1 0,0 1 0,0 0 0,0-1 0,0 0 0,0-1 0,0-4 0,0-2 0</inkml:trace>
  <inkml:trace contextRef="#ctx0" brushRef="#br0" timeOffset="1">1 0 24575,'0'0'0</inkml:trace>
  <inkml:trace contextRef="#ctx0" brushRef="#br0" timeOffset="2">646 373 24575,'-18'0'0,"-5"0"0,9 0 0,-4 0 0,5 0 0,0 0 0,0 6 0,1-4 0,-1 9 0,1-10 0,5 11 0,1-5 0,0 0 0,0 3 0,-2-3 0,-3 0 0,10 4 0,-10-5 0,9 7 0,-8-1 0,8 0 0,-3 0 0,5 1 0,-6-1 0,5 1 0,-5 0 0,6 0 0,0 0 0,0 0 0,0 6 0,0-4 0,0 5 0,0 0 0,0-6 0,0 6 0,0-7 0,0 0 0,0-1 0,5 1 0,-3 0 0,9-6 0,-9 4 0,9-9 0,-9 8 0,9-8 0,-4 8 0,5-3 0,0 0 0,-5 4 0,3-10 0,-3 5 0,5-6 0,0 0 0,1 0 0,-1 0 0,0 0 0,1 0 0,-1 0 0,0 0 0,0 0 0,0 0 0,0 0 0,-5-6 0,4-1 0,-9-13 0,9 5 0,-10-5 0,11 0 0,-10 5 0,4-5 0,0 7 0,-5 1 0,5-1 0,-6 0 0,0 0 0,0-6 0,6 5 0,-5-5 0,5-1 0,-6 5 0,0-12 0,0 13 0,0-6 0,6 7 0,-5-7 0,5 5 0,-6-5 0,0 7 0,0 0 0,0 0 0,0 1 0,0-1 0,0 1 0,0 0 0,0-1 0,0 1 0,0 0 0,0-1 0,0 12 0,0 9 0,0 13 0,0 7 0,0 1 0,0-8 0,0 6 0,0-6 0,0 8 0,0-1 0,0-6 0,0 4 0,0-11 0,0 12 0,0-13 0,0 6 0,0 0 0,0-6 0,0 6 0,0-7 0,6 7 0,-4-6 0,10 6 0,-11-7 0,5 0 0,0 5 0,-5-4 0,10-1 0,-9-1 0,9-6 0,-4 7 0,-1-1 0,5 0 0,-4 1 0,5-1 0,0 0 0,0 0 0,0 0 0,0 1 0,1-1 0,-1 0 0,1-5 0,-6 5 0,4-11 0,-4 10 0,5-10 0,-5 5 0,-2-6 0</inkml:trace>
  <inkml:trace contextRef="#ctx0" brushRef="#br0" timeOffset="3">1086 260 24575,'0'19'0,"0"-5"0,0 13 0,0-6 0,0 1 0,0 12 0,0-10 0,0 12 0,0-7 0,0 7 0,0-5 0,0 5 0,0-7 0,0-8 0,0 6 0,0-13 0,0 13 0,0-12 0,0 4 0,0-6 0,0 7 0,0-6 0,0 6 0,0-7 0,0 0 0,0-12 0,0-15 0,0-9 0,0-11 0,0 12 0,0-5 0,0 6 0,0-1 0,0 2 0,0 7 0,0-7 0,0 5 0,0-5 0,6 1 0,1 4 0,7-5 0,-7 7 0,5-7 0,-5 5 0,6-5 0,0 7 0,0 0 0,-6 0 0,5 0 0,-5 6 0,0-5 0,4 11 0,-10-10 0,10 9 0,-4-3 0,0-1 0,4 5 0,-4-11 0,6 5 0,0 0 0,-7-4 0,6 9 0,-5-9 0,6 9 0,-1-3 0,-5-1 0,4 4 0,-4-3 0,0-1 0,4 5 0,-4-4 0,0-1 0,4 4 0,-4-3 0,6-1 0,-1 4 0,1-4 0,0 1 0,-1 4 0,1-5 0,0 6 0,-1 0 0,1 0 0,-1 0 0,1 0 0,0 0 0,-1 0 0,1 0 0,-7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47"/>
    </inkml:context>
    <inkml:brush xml:id="br0">
      <inkml:brushProperty name="width" value="0.1" units="cm"/>
      <inkml:brushProperty name="height" value="0.1" units="cm"/>
      <inkml:brushProperty name="color" value="#2F5597"/>
    </inkml:brush>
  </inkml:definitions>
  <inkml:trace contextRef="#ctx0" brushRef="#br0">3182 2212 24575,'-6'4'0,"-2"-4"0,3 7 0,-4 0 0,-7 11 0,6-5 0,-15 9 0,5 1 0,-9 10 0,0 1 0,4 5-247,6-18 0,1 1 247,-6 16 0,6-15 0,0 2 0,-1 15 0,-10 4 0,10 7 0,1-9 0,5 3 0,-3-3-84,10-3 84,-4-4 0,10 4 0,-5-9 0,2 11 0,2-6 0,-2 4 0,3 1 491,0-3-491,0 3 87,0-6-87,0 8 0,4 3 0,4-3 0,5 4 0,1-10 0,6 2 0,-4-15 0,-1 0 0,12 16 0,8 5 0,-10-12 0,1-9 0,-1 5 0,7-5 0,-9-3 0,4-1 0,1 0 0,2-5 0,2 5 0,-7-4 0,4-4 0,-3 4 0,4-4 0,-1 1 0,0 1 0,-2-4 0,2 1 0,-3-1 0,3-4 0,1 4 0,3-2 0,-1-1 0,3 0 0,-6-2 0,3-2 0,10-1 0,-9 4 0,7-5 0,-11 0 0,-3 0 0,3 0 0,1 0 0,-1-8 0,2 0 0,-1-4 0,0-2 0,-1 2 0,2-3 0,-1-5 0,2 0 0,-6 1 0,6-4 0,-4 2 0,4-2 0,-3-6 0,3 5 0,-3-4 0,0 1 0,1 0 0,-7 0 0,5 4 0,-6 1 0,-2-4 0,2 3 0,-8-8 0,8 8 0,-6-5 0,3 1 0,0-1 0,-5 1 0,5 4 0,-2-12 0,-2 12 0,-2-11 0,0 14 0,-4-6 0,1 5 0,-4 1 0,1-6 0,0 6 0,0-5 0,-1-1 0,3 0 0,-2-3 0,-4 1 0,1 1 0,-4 1 0,0-3 0,0-2 0,0 5 0,0-3 0,0 7 0,0-2 0,0 3 0,0 1 0,-3 0 0,1-2 0,-9 6 0,4-4 0,-3 7 0,1-5 0,2 2 0,-5 3 0,1-3 0,-1-1 0,-2 4 0,2-7 0,-2 4 0,-1-5 0,-7-10 0,5 7 0,-8-6 0,12 10 0,-1 2 0,1-2 0,-3 7 0,1-7 0,-1 7 0,-1-9 0,2 9 0,-6-9 0,8 7 0,-8-2 0,4 5 0,-2-5 0,5 3 0,-4-1 0,4 5 0,-1 3 0,-2-3 0,4 1 0,-3 0 0,3 0 0,-2 4 0,1-3 0,-7 3 0,8-3 0,-7 1 0,7 3 0,-12-5 0,6 6 0,-4-7 0,3 7 0,8-4 0,-9 4 0,6-4 0,-2 4 0,2-3 0,-1 6 0,3-6 0,5 6 0,-6-3 0,6 0 0,-5 2 0,1-2 0,-1 3 0,-3 0 0,2 0 0,-1 0 0,1 0 0,-1 0 0,2 0 0,-4 0 0,5 0 0,-4 0 0,2 0 0,-5 0 0,6 0 0,-9 0 0,6 3 0,-4 1 0,2 2 0,-2 1 0,6-2 0,-5 0 0,6-2 0,-3 3 0,-2 4 0,4-2 0,-5 0 0,7 1 0,-2-2 0,1 5 0,1-5 0,1 2 0,0-3 0,3 2 0,-1 0 0,2 0 0,-2-2 0,0 0 0,2 3 0,-2-1 0,4-1 0,-1-1 0,0 0 0,0 3 0,0-3 0,1 2 0,-3-2 0,4 0 0,-2 0 0,0-1 0,1 4 0,-1-3 0,3 3 0,-3-4 0,3-3 0,-4 4 0,6-3 0,-5 2 0,4 1 0,-5 0 0,1 0 0,0 0 0,-2-1 0,2 1 0,-3 0 0,2 0 0,1 0 0,2 2 0,-2-2 0,0 3 0,-1 0 0,1-4 0,0 7 0,2-5 0,0 2 0,2-3 0,-2-1 0,2 0 0,0 1 0,2-3 0,0 1 0</inkml:trace>
  <inkml:trace contextRef="#ctx0" brushRef="#br0" timeOffset="1">3799 4023 24575,'0'14'0,"0"2"0,0-4 0,0 1 0,0 3 0,0 0 0,0 5 0,0 0 0,0 3 0,0-3 0,0 9 0,0-10 0,0 7 0,0-3 0,0-2 0,0 3 0,0-5 0,0-4 0,0 4 0,0-2 0,0-1 0,0 8 0,0-8 0,0 11 0,0-11 0,0 2 0,0-2 0,0-1 0,3 4 0,-3-5 0,3 4 0,-3-2 0,0 3 0,0-2 0,0 1 0,0-5 0,0 4 0,0 0 0,0-2 0,0 5 0,0-7 0,0 1 0,0-2 0,0 1 0,0 1 0,0 2 0,0-5 0,0-1 0,0 0 0,0-3 0,0-2 0,0 3 0,0-2 0,0 0 0,0-1 0,0 3 0,0-3 0,0 8 0,0-4 0,0 6 0,0-7 0,0 2 0,0-3 0,0 0 0,0-2 0,0-1 0,0 2 0,0-1 0,0-2 0,0 2 0,0-2 0,0 3 0,0-1 0,0-4 0,0 2 0</inkml:trace>
  <inkml:trace contextRef="#ctx0" brushRef="#br0" timeOffset="2">3805 5112 24575,'-12'-2'0,"4"-1"0,-7-7 0,5 3 0,-10-9 0,-2 3 0,-6-5 0,7 4 0,-8-5 0,6 5 0,-9-10 0,1 3 0,-1 2 0,-1-4 0,8 7 0,-5-5 0,2 8 0,1-1 0,-1-5 0,-1 3 0,3-3 0,-4 5 0,2-5 0,-1 3 0,6-2 0,-6 0 0,7 3 0,-1-4 0,3 2 0,7 4 0,-5-5 0,5 5 0,0 0 0,3 2 0,0 2 0,3-4 0,-4 6 0,6-5 0,-1 6 0,0-2 0,0 2 0,0 0 0,1 0 0,-1 0 0,1 4 0,0-3 0,-8 1 0,7-2 0,-6 0 0,6 3 0,-2-1 0,2 3 0,-1-5 0,1 4 0,3-2 0,-3 2 0,0 1 0,3-3 0,2-4 0,1-2 0,0-3 0,0-3 0,3 0 0,1-10 0,2 6 0,3-11 0,-3 7 0,2-8 0,-1 3 0,1 3 0,-1-3 0,0 7 0,0-3 0,-1 1 0,2 2 0,-1-4 0,0 7 0,0-3 0,-1 2 0,1 0 0,-2-2 0,0 6 0,-2 0 0,0 3 0,0 0 0,0 4 0,-1-4 0,2 5 0,0-6 0,2 1 0,0 5 0,1-4 0,-3 2 0,4-3 0,-3 1 0,1 2 0,0 1 0,0 7 0,0-3 0,-3 1 0,-2 1 0,-1 2 0</inkml:trace>
  <inkml:trace contextRef="#ctx0" brushRef="#br0" timeOffset="3">3799 5078 24575,'0'25'0,"0"1"0,0 3 0,0 12 0,0 1 0,0 10 0,0-4-721,0 1 721,0-1 0,0 4 0,3-4 0,0-3 0,0 0 0,0-5 0,-3 7 0,4-7 0,-4 3 0,0-4 0,0 0 0,0 1 0,0 1 177,0-5-177,0-2 0,0-2 0,0-3 0,0-3 0,0-2 544,0-2-544,0-6 0,0 4 0,0-2 0,0 3 0,0 1 0,5-4 0,-5 0 0,5 1 0,-5 2 0,8 3 0,-6-2 0,3 7 0,2-3 0,-3 3 0,-1 2 0,5-2 0,-8 5 0,7-2 0,-6 3 0,2-6 0,-3 1 0,3-3 0,-3-3 0,4-1 0,-4 1 0,0-4 0,0 0 0,0-7 0,0 8 0,0-13 0,0 8 0,0-4 0,0-5 0,0 2 0,0-3 0,0-1 0,0 1 0,0 1 0,0 11 0,-4 2 0,-3 11 0,0-2 0,-5-2 0,2 1 0,1-2 0,-5 0 0,3 3 0,-3-9 0,-1 9 0,1-3 0,-6 6 0,-4 4 0,-2 2-601,-7 4 601,1 0 0,15-17 0,-1 0 0,-1 1 0,2-2 0,-2 7 0,-1-1-563,1 1 0,0-4 563,0 8 0,-1-2 0,0-4 0,-2 0 0,3 2 0,0 1 0,0-11 0,1 3-151,0-1 1,2 0 150,-10 15 0,-6 5 0,2-6 0,1 0 0,0-5 0,6 1 0,-3-1 0,2-4 0,5-2 557,2-9-557,4 4 1141,3-11-1141,0 1 330,5-2-330,0-2 0,-3 2 0,4-3 0,-2-3 0,3-2 0,0-1 0</inkml:trace>
  <inkml:trace contextRef="#ctx0" brushRef="#br0" timeOffset="4">3934 7127 24575,'3'23'0,"9"2"0,9 8 0,4-1 0,7-4 0,-12 2 0,3-11 0,2-1-944,4 16 944,-3-10 0,3 2 0,3 8 0,-10-7 0,-2 0 0,13 12 0,-1 6 0,-11-14 0,0-1 0,11 14 0,-14-20 0,2 2 0,0 2 0,-1-2 0,12 3 0,-11-3 0,0 0 0,14 5 0,-1 5 0,-1-3 0,0-4 155,1-1-155,-5-5 0,2 2 0,-7-6 0,5 2 0,-4-5 709,4 6-709,-2-3 80,6 5-80,6 14 0,-6-12 0,4 11 0,-17-16 0,-2-2 0,-5-4 0,-2-2 0,-1-5 0,-2 1 0,-3-3 0,1 1 0,-8-5 0,-3 2 0,-1-4 0,1 0 0</inkml:trace>
  <inkml:trace contextRef="#ctx0" brushRef="#br0" timeOffset="5">3779 5088 24575,'12'0'0,"2"0"0,-4 0 0,6 3 0,-4 2 0,-1 2 0,8-3 0,-12 5 0,9 0 0,-3 2 0,-2-1 0,5 1 0,-2 5 0,-1-5 0,4 9 0,1-7 0,-1 11 0,1-8 0,3 7 0,-2-3 0,9 3 0,-1 5 0,1-5 0,2 9 0,-1-7 0,3 2 0,2-2 0,-2-2 0,-5 2 0,-1-6 0,-6-2 0,1-7 0,1 3 0,-5-6 0,-1 5 0,-4-8 0,1 4 0,-2-3 0,5 1 0,-1 4 0,3-2 0,-3 3 0,5 1 0,-8-3 0,10 5 0,-8-2 0,1-1 0,-2-2 0,-8-2 0,7-1 0,-2 0 0,2 0 0,1-1 0,3 3 0,-2-1 0,1-1 0,-2-2 0,0 0 0,-1 1 0,1-2 0,-2 2 0,-1-3 0,3 2 0,-8 1 0,8-4 0,-7 6 0,2-7 0,-2 6 0,-2-6 0,2 4 0,1-4 0,-1 6 0,-1-6 0,0 6 0,1-6 0,-4 4 0,3-2 0,0 2 0,-1-2 0,-1 3 0,-1 1 0,-2 0 0,-5-2 0,-11 7 0,-1 0 0,-14 8 0,-11 1 0,13 1 0,-20 3 0,17-5 0,-8 6 0,2-1 0,3 1 0,5-6 0,1 3 0,4-6 0,2 5 0,5-3 0,-2 1 0,6-1 0,-7 1 0,7-1 0,-10 3 0,7-2 0,-5 3 0,1-5 0,-1 7 0,4-11 0,-3 8 0,3-6 0,-3 5 0,3-4 0,-2 0 0,5-3 0,-1 0 0,3 0 0,2-1 0,-2-1 0,0 3 0,1-1 0,-1 0 0,3-5 0,1 1 0,0 0 0,4-2 0,-6 5 0,7-4 0,-3 2 0,1 1 0,3-6 0,-3 6 0,6-7 0,-5 2 0,2-3 0,0 2 0,1-5 0,2 3 0</inkml:trace>
  <inkml:trace contextRef="#ctx0" brushRef="#br0" timeOffset="6">3412 3341 24575,'15'0'0,"3"0"0,-3 0 0,4 0 0,-2 0 0,3 0 0,1 0 0,1 0 0,-7 0 0,6 0 0,-8 0 0,3 0 0,-8 0 0,6 0 0,-9 0 0,4 0 0,-3 0 0,3 0 0,-2 0 0,1 0 0,0 0 0,-1 0 0,2 0 0,-1 0 0,-2 0 0,4 0 0,-2 0 0,-3 0 0,6 0 0,-1 0 0,-3 0 0,7 0 0,-8 0 0,3 0 0,-3 0 0,2 0 0,0 3 0,0-3 0,1 3 0,-3 0 0,3-3 0,-4 6 0,1-6 0,0 3 0,0-3 0,-2 0 0,2 0 0,0 2 0,0-2 0,-1 3 0,-2-1 0,2-2 0,-3 6 0,3-4 0,-1 1 0,-4 3 0,6-6 0,-6 6 0,6-3 0,-3 1 0,2 2 0,1-2 0,-1 2 0,-2 0 0,2-3 0,-3 0 0,2-2 0,0-1 0,-4 5 0,3-5 0</inkml:trace>
  <inkml:trace contextRef="#ctx0" brushRef="#br0" timeOffset="7">3379 2726 24575,'0'0'0</inkml:trace>
  <inkml:trace contextRef="#ctx0" brushRef="#br0" timeOffset="8">3872 2763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56"/>
    </inkml:context>
    <inkml:brush xml:id="br0">
      <inkml:brushProperty name="width" value="0.1" units="cm"/>
      <inkml:brushProperty name="height" value="0.1" units="cm"/>
      <inkml:brushProperty name="color" value="#294B8C"/>
    </inkml:brush>
  </inkml:definitions>
  <inkml:trace contextRef="#ctx0" brushRef="#br0">0 1 24575,'5'21'0,"3"-2"0,-8 2 0,8-4 0,-7 5 0,7-4 0,-7 4 0,6 0 0,-2-4 0,0 0 0,3-2 0,-7-3 0,3 0 0,-4 3 0,0-7 0,0 11 0,3-10 0,-2 11 0,2-8 0,-3 0 0,4 3 0,-3-3 0,3 4 0,-4 0 0,4 0 0,-3 0 0,2-4 0,-3 3 0,4-3 0,-3 0 0,3 3 0,-4-7 0,0 7 0,0-7 0,0 3 0,3-4 0,-2-1 0,3 1 0,-4 0 0,0 0 0,0 0 0,0 4 0,0 0 0,0 1 0,0 3 0,0-7 0,0 3 0,0-4 0,0 0 0,0 0 0,0-1 0,0 1 0,0 4 0,4 1 0,-3 4 0,2 0 0,-3-4 0,0 3 0,0-7 0,0 3 0,4-4 0,-3-1 0,2 5 0,-3 1 0,0 0 0,0-1 0,0-4 0,0 0 0,0 0 0,0 4 0,0-4 0,0 4 0,0-4 0,0 0 0,0 0 0,0-4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57"/>
    </inkml:context>
    <inkml:brush xml:id="br0">
      <inkml:brushProperty name="width" value="0.1" units="cm"/>
      <inkml:brushProperty name="height" value="0.1" units="cm"/>
      <inkml:brushProperty name="color" value="#294B8C"/>
    </inkml:brush>
  </inkml:definitions>
  <inkml:trace contextRef="#ctx0" brushRef="#br0">1 10 24575,'12'5'0,"1"-6"0,8 0 0,-2-2 0,7 3 0,-8 0 0,9 0 0,-9 0 0,4 0 0,-5 0 0,-4 0 0,3-4 0,-7 3 0,7-3 0,-7 4 0,2 0 0,-3 0 0,4 0 0,1 0 0,4 0 0,5 0 0,-8 0 0,7 0 0,-12 0 0,7 4 0,-3-3 0,0 2 0,-2-3 0,1 0 0,-3 4 0,7-3 0,-8 6 0,4-3 0,-5 0 0,1 3 0,0-6 0,0 6 0,4 1 0,-4 1 0,4 3 0,-4-7 0,0 1 0,0-1 0,-1 3 0,1-1 0,0 1 0,0 0 0,-4 0 0,3 0 0,-3-1 0,1 1 0,-2 0 0,1 0 0,-4-1 0,7 5 0,-2 0 0,-1 4 0,3-4 0,-6 8 0,6-10 0,-6 9 0,2-3 0,-3 2 0,0 3 0,0-8 0,0 11 0,0-14 0,0 14 0,0-15 0,0 7 0,0 1 0,-3-2 0,2 5 0,-3-7 0,0 4 0,3-4 0,-2 3 0,-1-7 0,-1 7 0,1-7 0,-4 3 0,4-4 0,0 4 0,-3-4 0,2 8 0,-3-10 0,-1 9 0,1-10 0,0 7 0,0-4 0,4 0 0,-3 0 0,-2 0 0,4 0 0,-6 0 0,6-4 0,-3 3 0,0 1 0,0 1 0,-4 0 0,3-2 0,-3-3 0,4 4 0,-4-4 0,2 7 0,-6-5 0,3 6 0,0-4 0,1-3 0,4 2 0,0-6 0,0 6 0,0-6 0,-4 6 0,-1-6 0,0 6 0,1-6 0,4 6 0,0-6 0,0 2 0,-4-3 0,-1 4 0,0-3 0,-3 7 0,-1-4 0,3 1 0,-13 2 0,12-2 0,-6-1 0,5 0 0,3-4 0,0 0 0,4 0 0,6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58"/>
    </inkml:context>
    <inkml:brush xml:id="br0">
      <inkml:brushProperty name="width" value="0.1" units="cm"/>
      <inkml:brushProperty name="height" value="0.1" units="cm"/>
      <inkml:brushProperty name="color" value="#294B8C"/>
    </inkml:brush>
  </inkml:definitions>
  <inkml:trace contextRef="#ctx0" brushRef="#br0">93 252 24575,'13'4'0,"-1"0"0,-4-4 0,-1 0 0,5 4 0,9-3 0,-6 3 0,4-4 0,-11 0 0,0 0 0,4 0 0,-4 0 0,4 0 0,-4 0 0,0 0 0,0 0 0,4 0 0,1 0 0,0 0 0,-2 0 0,-3-4 0,4 3 0,-3-6 0,3 3 0,-4-1 0,0 2 0,-1-1 0,1 4 0,4-4 0,-3 0 0,3 4 0,0-4 0,-4 4 0,4 0 0,-4 0 0,0 0 0,-4-3 0,3-2 0,-6-3 0,6-4 0,-2 3 0,-1-3 0,0 4 0,-4 0 0,0 0 0,0 1 0,0-1 0,0 0 0,-4 0 0,0 0 0,-4 0 0,0 0 0,0-4 0,0 7 0,0-7 0,-4 4 0,-1-1 0,-1-3 0,-5 3 0,1 1 0,1 4 0,1 0 0,8 4 0,-4-4 0,-1 3 0,-4-3 0,4 4 0,-3-4 0,7 3 0,-7-3 0,3 4 0,-1 0 0,-2 0 0,7 0 0,-7 0 0,7 0 0,-3 0 0,4 4 0,-7 0 0,5 4 0,-9 4 0,10 1 0,-3 3 0,-1-3 0,8-1 0,-7-3 0,12 2 0,-7-2 0,6 3 0,-7 0 0,4-3 0,-1 3 0,2-4 0,3 4 0,0 1 0,-4-1 0,3 0 0,-2 0 0,3 1 0,-4 0 0,0 3 0,-1-8 0,2 3 0,3 1 0,0-3 0,0 7 0,0-7 0,0 3 0,0-4 0,0 0 0,3-1 0,-2 1 0,6 0 0,-6 0 0,2 0 0,-3 3 0,4-2 0,-3 3 0,6-4 0,-6 0 0,2 4 0,0-7 0,2 10 0,7-5 0,-3 3 0,4 3 0,-6-8 0,12 8 0,-5-7 0,5-2 0,0 0 0,-6-6 0,4 3 0,-1-4 0,-7 0 0,3 0 0,0 3 0,0-2 0,1 3 0,-1-4 0,-4 4 0,0-4 0,0 4 0,4-4 0,1 0 0,4 0 0,-4 0 0,-1 0 0,-5 0 0,1 0 0,14 0 0,-10-4 0,14 3 0,-17-2 0,3 3 0,-4 0 0,0-4 0,-1 4 0,5-4 0,1 0 0,0 3 0,-1-3 0,-4 1 0,0 2 0,-1-3 0,-2 4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59"/>
    </inkml:context>
    <inkml:brush xml:id="br0">
      <inkml:brushProperty name="width" value="0.1" units="cm"/>
      <inkml:brushProperty name="height" value="0.1" units="cm"/>
      <inkml:brushProperty name="color" value="#294B8C"/>
    </inkml:brush>
  </inkml:definitions>
  <inkml:trace contextRef="#ctx0" brushRef="#br0">132 0 24575,'0'22'0,"0"-6"0,0 0 0,0-3 0,0 0 0,0 3 0,4-3 0,-3 0 0,3 3 0,-4-7 0,0 7 0,0-7 0,0 7 0,0-7 0,0 7 0,0-8 0,0 9 0,0-9 0,0 8 0,0-7 0,0 7 0,0-3 0,0 0 0,0 3 0,0-3 0,0 0 0,0 3 0,0-3 0,0 4 0,0-4 0,0 3 0,0-7 0,0 7 0,0-3 0,0 0 0,0-1 0,0 0 0,0 1 0,0 0 0,0 3 0,0-7 0,0 7 0,0-8 0,0 8 0,0-7 0,0 7 0,0-7 0,0 7 0,0-7 0,0 7 0,0-7 0,0 7 0,0-7 0,0 10 0,0-5 0,0 3 0,0-6 0,0-3 0,0 0 0,0 0 0,0 4 0,0 1 0,0 4 0,0 0 0,0 0 0,0 0 0,4 0 0,-3-4 0,2-1 0,-3-4 0,0-1 0,0 1 0,0 4 0,4 1 0,-3 4 0,3 0 0,-4-4 0,0-1 0,3-4 0,-2 0 0,3 0 0,-4-1 0,0 1 0,0 0 0,0 0 0,0-1 0,0-2 0,0-2 0</inkml:trace>
  <inkml:trace contextRef="#ctx0" brushRef="#br0" timeOffset="1">0 534 24575,'13'4'0,"0"4"0,9-7 0,-8 3 0,7-4 0,-12 0 0,3 0 0,-4 0 0,-1 0 0,5 3 0,-3-2 0,3 3 0,-4-4 0,0 0 0,-1 0 0,1 0 0,4 0 0,-3 0 0,3 0 0,-4 0 0,-1 0 0,1 0 0,4 4 0,-3-3 0,3 3 0,-4-4 0,-1 0 0,5 0 0,-3 0 0,3 0 0,-4 0 0,0 0 0,4 0 0,-4 0 0,4 0 0,-4 3 0,0-2 0,0 3 0,-1-4 0,-2 0 0,-2 0 0</inkml:trace>
  <inkml:trace contextRef="#ctx0" brushRef="#br0" timeOffset="2">505 797 24575,'12'0'0,"-1"0"0,1 0 0,1 0 0,0 0 0,-1 0 0,-5 0 0,1 0 0,0 0 0,0 0 0,-1 0 0,1 0 0,0 0 0,4 4 0,1-3 0,0 3 0,3-4 0,-3 0 0,0 0 0,-1 0 0,-5 0 0,1 0 0,0 0 0,0 0 0,0 0 0,-1 0 0,1 0 0,0 0 0,0 0 0,0 0 0,-1 0 0,1 0 0,0 0 0,0 0 0,0 0 0,-1 0 0,1 0 0,0 0 0,0-4 0,-1 0 0,-2-8 0,-2 3 0,-3-3 0,-4 0 0,0 3 0,-4-3 0,0 4 0,0 0 0,0 0 0,0 0 0,0 0 0,0 1 0,0-1 0,0 0 0,-4 3 0,-1-2 0,0 2 0,1 1 0,4-3 0,0 6 0,0-6 0,0 6 0,1-3 0,-1 1 0,0 2 0,0-3 0,0 1 0,0 2 0,0-2 0,0 3 0,-4 0 0,3 0 0,-3 0 0,4 0 0,0 0 0,0 0 0,0 0 0,-4 0 0,3 3 0,-3 1 0,5 4 0,-1 0 0,0 0 0,-1 4 0,1-7 0,0 6 0,4-7 0,-3 4 0,6 0 0,-6 4 0,2 1 0,-4 4 0,1-4 0,3-1 0,-2 0 0,6-3 0,-7 7 0,7-8 0,-3 4 0,4-4 0,-3 0 0,2 4 0,-3-3 0,4 7 0,0-8 0,0 4 0,-4 0 0,3 1 0,-2 0 0,3 3 0,0-7 0,0 3 0,0 0 0,0 1 0,3 0 0,-2-1 0,6-4 0,-6-1 0,2 1 0,1 0 0,0 0 0,0-1 0,3 1 0,-2 0 0,2 0 0,1 0 0,0-4 0,0 3 0,-1-3 0,1 4 0,0-4 0,0 3 0,4-6 0,1 6 0,4-6 0,-4 3 0,3-4 0,-7 0 0,7 0 0,-3 0 0,0 0 0,-2 0 0,-3 0 0,4 0 0,-3 0 0,7 0 0,-7 0 0,3-3 0,-4 2 0,3-3 0,2 4 0,0-3 0,-1 2 0,-4-3 0,4 0 0,-3 0 0,3-1 0,-5-2 0,1 6 0,0-2 0,0-1 0,0 3 0,-4-2 0,-1 3 0</inkml:trace>
  <inkml:trace contextRef="#ctx0" brushRef="#br0" timeOffset="3">1435 676 24575,'-22'-9'0,"-1"0"0,4 4 0,-2 1 0,8 4 0,-4-4 0,4 3 0,1-3 0,4 4 0,0 0 0,0 0 0,0 0 0,0 0 0,0 0 0,1 0 0,-1 4 0,-4 0 0,-1 4 0,1-3 0,-4 2 0,7-2 0,-4 7 0,5-7 0,-4 11 0,-1-7 0,0 4 0,4-1 0,2 0 0,6 1 0,-6 0 0,6-1 0,-6-5 0,6 1 0,-3 0 0,4 4 0,0-3 0,0 3 0,0-5 0,0 1 0,0 4 0,0 1 0,0 4 0,0-4 0,0-1 0,0 0 0,0-3 0,0 3 0,4 0 0,-3-4 0,3 4 0,-1-4 0,-2 0 0,6 0 0,-6 0 0,6-1 0,-3 1 0,4 0 0,-4 0 0,3-1 0,-3 1 0,4 0 0,0 0 0,0 0 0,4 4 0,-3-7 0,3 6 0,-5-7 0,1 1 0,0 2 0,0-7 0,-1 7 0,1-6 0,4 6 0,8-2 0,-5 0 0,4-1 0,-12-4 0,1 0 0,4 0 0,-3 0 0,3 0 0,0 0 0,1 0 0,3 0 0,-3 0 0,-2 0 0,1 0 0,-3 0 0,3 0 0,0-4 0,-4-1 0,4 1 0,0-4 0,-3 7 0,3-3 0,0 1 0,-3-2 0,-1 0 0,-4 2 0</inkml:trace>
  <inkml:trace contextRef="#ctx0" brushRef="#br0" timeOffset="4">1854 47 24575,'-5'3'0,"2"-2"0,3 15 0,0-3 0,0 0 0,0-1 0,0 0 0,3-4 0,-2 8 0,2-3 0,-3 4 0,0 1 0,0-1 0,4 0 0,-3 0 0,3 0 0,-4 5 0,0-8 0,0 11 0,0-3 0,-4 2 0,3 5 0,-3-15 0,4 7 0,0-12 0,0 7 0,0-3 0,0 4 0,0 0 0,0-4 0,0 3 0,0-7 0,-4 7 0,3-3 0,-2 4 0,3 0 0,0-4 0,0 3 0,0-7 0,-4 3 0,3-1 0,-2-2 0,3 7 0,0-3 0,0 0 0,0 7 0,0-11 0,-4 11 0,3-7 0,-3 0 0,4 3 0,-4-3 0,3 0 0,-3 3 0,4 1 0,0-2 0,-3 1 0,2-4 0,-3 1 0,4 0 0,0 3 0,0-3 0,0 9 0,-3-4 0,2 0 0,-3-2 0,4-8 0,0 9 0,-4-5 0,3 1 0,-3-1 0,4 0 0,0-4 0,0 4 0,0-5 0,0 5 0,0 1 0,0 0 0,0-1 0,-3-4 0,2 4 0,-3-3 0,4 2 0,0-3 0,0 0 0,0 0 0,0 0 0,0-1 0,0 1 0,0 0 0,0 0 0,0 0 0,0-1 0,0 1 0,0 4 0,0-3 0,0 3 0,0 0 0,0-7 0,0 3 0</inkml:trace>
  <inkml:trace contextRef="#ctx0" brushRef="#br0" timeOffset="5">1610 634 24575,'16'8'0,"-3"0"0,3-4 0,-7 0 0,7 0 0,-3 0 0,8 1 0,-2-1 0,7 0 0,-3-3 0,5 3 0,-1 0 0,-4-3 0,4 3 0,-13-4 0,6 0 0,-7 0 0,5 0 0,-6 0 0,0 0 0,-4 0 0,4 0 0,-3 0 0,3-3 0,-4 2 0,-1-3 0,5 4 0,1 0 0,0 0 0,-1 0 0,0 0 0,-3 0 0,7 4 0,-7-3 0,7 3 0,-3-4 0,4 4 0,-8-3 0,-1 2 0</inkml:trace>
  <inkml:trace contextRef="#ctx0" brushRef="#br0" timeOffset="6">2340 846 24575,'-8'-9'0,"-4"2"0,3 7 0,-7 0 0,7 0 0,-29 0 0,23 4 0,-19-4 0,26 7 0,-4-2 0,2 7 0,-2-3 0,4 7 0,0-7 0,3 7 0,-2-3 0,6 4 0,-3-4 0,0 3 0,3-7 0,-3 7 0,4-3 0,0 4 0,-3-4 0,2 3 0,-3-3 0,4 4 0,0-4 0,0 3 0,0-7 0,0 3 0,0 0 0,0 1 0,0 0 0,4 3 0,-3-3 0,3 4 0,-1-4 0,2-1 0,-1-5 0,3 1 0,-6 0 0,6 0 0,-7-1 0,7 1 0,-2 0 0,7 0 0,1-3 0,4-2 0,-4 1 0,3-3 0,-3 2 0,0-3 0,-2 0 0,1 0 0,1 0 0,4-4 0,1 3 0,-6-6 0,5 6 0,-5-6 0,1 6 0,-1-7 0,-4 8 0,0-8 0,4 4 0,-3-4 0,3 3 0,-5-2 0,1-2 0,0 4 0,1-10 0,-1 9 0,-4-10 0,4 3 0,-7 0 0,2 1 0,-3 4 0,4 0 0,-3 0 0,2-4 0,1-1 0,-3-4 0,3 0 0,-4-1 0,0 1 0,0 4 0,0-3 0,0 7 0,-4-7 0,3 3 0,-7-4 0,4 4 0,-1 0 0,-2 6 0,2-1 0,-2 0 0,-5 3 0,3-2 0,-8 6 0,4-6 0,-4 2 0,4 0 0,1 2 0,4-1 0,0 3 0,0-2 0,0 3 0,0 0 0,1-4 0,-1 3 0,0-2 0,0-1 0,0 3 0,4-2 0,0 3 0</inkml:trace>
  <inkml:trace contextRef="#ctx0" brushRef="#br0" timeOffset="7">2710 814 24575,'5'17'0,"-2"-1"0,-3-3 0,0-1 0,0 0 0,0-3 0,0 7 0,0-8 0,0 8 0,0-3 0,0 4 0,0-4 0,0 3 0,0-7 0,0 7 0,0-7 0,0 7 0,0-7 0,0 3 0,0 0 0,0 1 0,0 4 0,-4 0 0,3 0 0,-2 0 0,3 0 0,-4 0 0,3 0 0,-7 0 0,7-4 0,-3 3 0,0-3 0,3 4 0,-2 1 0,3-1 0,-4 0 0,3-4 0,-3-1 0,4-5 0,0 1 0,-4 0 0,4 0 0,-4 0 0,4-1 0,0 1 0,0-19 0,0 3 0,0-13 0,0 5 0,0-2 0,0 0 0,0 0 0,0 2 0,0 7 0,0-3 0,0 4 0,4-4 0,-3-1 0,3-4 0,-1 0 0,-2 4 0,3-4 0,0 4 0,-3 0 0,3-3 0,-4 7 0,0-3 0,0 4 0,0 0 0,3 0 0,-2 1 0,2-1 0,1 0 0,-3 0 0,2 0 0,-3 0 0,4 0 0,-3 0 0,5 0 0,-5 0 0,3 0 0,-1 0 0,2 1 0,2-1 0,-2 0 0,6-1 0,-6 1 0,7 0 0,-4 0 0,0 0 0,4 0 0,0 0 0,6-1 0,-1 4 0,-4-2 0,-2 3 0,-3-1 0,0 2 0,0 3 0,0 0 0,-1 0 0,1 0 0,4 0 0,-3 0 0,3 0 0,0 0 0,1 0 0,0 3 0,-1-2 0,-5 2 0,5-3 0,-3 0 0,3 4 0,-4-3 0,0 2 0,-1-3 0,1 4 0,0-3 0,0 6 0,0-7 0,-1 7 0,1 2 0,0 0 0,0 2 0,0-3 0,-3 0 0,-2-4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1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1572 706 24575,'-6'0'0,"1"0"0,-18 0 0,9 0 0,-12 0 0,12 0 0,2 0 0,-4 2 0,-1 0 0,-3 3 0,3 1 0,5-1 0,-1 1 0,-6 3 0,6-4 0,1 2 0,-5 0 0,0 4 0,2-1 0,0 2 0,1-1 0,0 2 0,2 0 0,1 2 0,-3 5 0,6-6 0,-4 7 0,5-6 0,-3 7 0,2-2 0,-1 2 0,2-3 0,1 0 0,0 0-723,-2 6 723,4-3 0,2-8 0,-1 0 0,1-1 0,1 1 0,0 1 0,1-2 0,-2 13 0,2-11 0,0 0 0,0 10 0,0-11 0,0 0 0,0 2 0,0-1 0,0 10 0,0-12 0,0 2 0,0 9 0,2-2 0,2 2 0,1-10 0,1 1 0,5 6 0,-2-3 0,0-2 0,2-1 0,-2-1 0,0 0 0,1-2 0,2 0 0,0 1 0,7 4 0,-5-7 0,0 1 0,-1-2 0,0 0 0,0 0 0,1 0 0,7 4 0,-7-4 0,0-1 0,5 2 0,-6-3 0,1 0 0,9 4 0,-1-2 0,0 0 0,-5-2 0,1-1 0,-3 0 0,4-2 0,-5-1 0,5-1 0,-2 0 0,7-2 131,-1 0-131,-9 0 0,0 0 0,6 0 0,3 0 0,-3-4 0,5 2 0,0-7 0,0 3 0,-3 0 0,2-3 0,-10 5 0,0-1 0,11-4 0,-11 4 0,-1-1 0,6-3 0,0-1 0,-1-2 0,-1 0 0,-2-1-171,1-2 171,-3 2 0,1-3 0,-3 1 0,-1 0 0,-1 0 0,-2 1 0,0-1 0,-2 3 587,2-1-587,-3 0 176,0-1-176,0 0 0,2 0 0,-3 0 0,3-3 0,-2 3 0,-1-5 0,1 4 0,-2-4 0,1 3 0,-3-1 0,2-3 0,-2 6 0,0-3 0,0 1 0,0-7 0,0 4 0,0-5 0,0 6 0,-2-4 0,1 2 0,-2-1 0,1 1 0,-2 3 0,0 1 0,1 2 0,-1-1 0,1 1 0,-2 2 0,1-2 0,-2 4 0,1 0 0,-2 1 0,1 0 0,-1 1 0,2 1 0,-3 0 0,-1-1 0,-1 1 0,0-1 0,0 2 0,0-1 0,-2-2 0,2 2 0,-3-3 0,1 2 0,-1-3 0,-4-1 0,4 2 0,-3-1 0,9 4 0,-1 3 0,2-1 0,0 1 0,0 1 0,0-2 0,0 3 0,0-2 0,0 2 0,0-3 0,0 2 0,0-3 0,0 2 0,-1 0 0,0 1 0,0-1 0,0 0 0,1 1 0,1-1 0,-1 2 0,0 0 0,0 1 0,0-1 0,0 2 0,-1-2 0,2 1 0,-1 1 0,0-2 0,0 1 0,0 0 0,0 0 0,-2 1 0,0 0 0,0-1 0,2 1 0,0-2 0,0 2 0,0 0 0,-2 0 0,2 0 0,-2 0 0,2 0 0,0 0 0,0 0 0,0 0 0,0 0 0,0 0 0,2 0 0,-2 0 0,3 0 0,-2 0 0,1 0 0,1 0 0,-1 0 0,2 0 0,-1 0 0,1 0 0,-1 0 0,0 0 0,0 0 0,1 0 0,-1 0 0,1 0 0,-2 0 0,2 2 0,1-2 0,-1 1 0</inkml:trace>
  <inkml:trace contextRef="#ctx0" brushRef="#br0" timeOffset="1">1535 1461 24575,'0'-6'0,"5"-1"0,-1 2 0,5 0 0,-5-1 0,5 4 0,-6-3 0,7 3 0,-7-1 0,4 0 0,0 1 0,-1 1 0,4-3 0,-4 4 0,3-1 0,-1 1 0,2 0 0,0 0 0,-2 0 0,1 0 0,-1 0 0,2 0 0,0 0 0,-2 0 0,1 0 0,-3 0 0,2 0 0,-2 0 0,2 0 0,-2 0 0,1 0 0,0 0 0,0 0 0,-1 1 0,1 0 0,-2 1 0,-1 1 0,-1-3 0,-1 2 0,1-2 0,0 3 0,0-3 0,-1 3 0,1-3 0,-2 3 0,2-3 0,-3 2 0,2-1 0,-1 3 0,2-2 0,0 0 0,0 1 0,-1 0 0,1 0 0,0-1 0,-1-1 0,-1 1 0,2-1 0,-3 2 0,1-2 0,-1 1 0,0 2 0,0 0 0,0 1 0,0 0 0,0 1 0,-1 0 0,-1 0 0,-1-2 0,0 2 0,0-2 0,1 0 0,-2 2 0,2-3 0,-3 3 0,2-3 0,-1 2 0,0-1 0,0 1 0,-1-1 0,0 0 0,0 0 0,0-1 0,0 2 0,-1-3 0,2 2 0,-2-2 0,1 2 0,-1-3 0,2 0 0,-3 0 0,2 0 0,-3 1 0,2-1 0,-2-1 0,1 2 0,-6-2 0,4 0 0,-1 0 0,4 0 0,0 0 0,0 0 0,-1 0 0,2 0 0,-1 0 0,0 0 0,0 0 0,0 0 0,0 0 0,0 0 0,0 0 0,0 0 0,0 0 0,2 0 0,-1 0 0,1 0 0,1 0 0,-1 0 0,1-2 0,0 2 0,-1-1 0,1-1 0,-1 1 0,1-2 0,0 0 0,0 1 0,-1-3 0,0 2 0,1-2 0,0 0 0,0-1 0,0 0 0,-1-1 0,2 1 0,-2 0 0,4 2 0,-3 1 0,3 0 0,-1 1 0,1-1 0,0 0 0,0 1 0,0 0 0,0 1 0</inkml:trace>
  <inkml:trace contextRef="#ctx0" brushRef="#br0" timeOffset="2">1496 1085 24575,'0'0'0</inkml:trace>
  <inkml:trace contextRef="#ctx0" brushRef="#br0" timeOffset="3">1798 1067 24575,'0'0'0</inkml:trace>
  <inkml:trace contextRef="#ctx0" brushRef="#br0" timeOffset="4">1702 1828 24575,'0'9'0,"0"-1"0,0 4 0,0-3 0,0 5 0,0-3 0,0 3 0,0-2 0,0-4 0,0 4 0,0-4 0,0-1 0,0 0 0,0-5 0,0 4 0,0-3 0,0 1 0,0-1 0,0-1 0,0 1 0,0 0 0,0-1 0,0 1 0,0 0 0,0-1 0,0 1 0,0 0 0,0 0 0,0-1 0,0 1 0,0-1 0,0 1 0,0-1 0,0 2 0,0-2 0,0 1 0,0 1 0,0 0 0,0 4 0,0-2 0,0 2 0,0-2 0,0 0 0,0 0 0,0 1 0,0 0 0,0 2 0,0-1 0,0 2 0,0 0 0,0 0 0,0 2 0,0-3 0,0 1 0,0-4 0,0-2 0,0 0 0,0 1 0,0-3 0,0 3 0,0-3 0,0 1 0,0 0 0,0 0 0,0-1 0,0 1 0,0 0 0,0-1 0,0 1 0,0-1 0,0 1 0,0 0 0,0-2 0,0 0 0</inkml:trace>
  <inkml:trace contextRef="#ctx0" brushRef="#br0" timeOffset="5">1702 2225 24575,'-7'-1'0,"-2"-1"0,3-1 0,-4-3 0,0 3 0,0-3 0,-3 1 0,2-1 0,-1 0 0,-3 2 0,1-3 0,-7 1 0,7 0 0,-2 1 0,0 0 0,1 0 0,2 0 0,0 0 0,-7 1 0,-2-3 0,4 3 0,0-1 0,-6-3-505,6 4 0,1 0 505,-6-4 0,0 4-455,-1-4 455,4 2 0,-1-4 0,1 2 0,2-4 0,-2 5 0,2-5 0,-1 4 0,2-1 0,-1-1 0,0 2 0,2-1 0,-3 2 0,3-1-37,-1 2 37,-2-1 0,4 3 0,-3-3 0,3 2 0,-4 0 985,2 1-985,0-1 0,-2 0 0,5-1 477,-2 2-477,1-3 40,3 3-40,0 0 0,4 0 0,1 1 0,0 1 0,2 0 0,-1 0 0,-1 1 0,1-2 0,0 2 0,0-1 0,-2 2 0,2-4 0,-6 3 0,5-2 0,-3 1 0,2 1 0,2-1 0,-2 2 0,3-1 0,0 1 0,1 0 0,-3 0 0,3-2 0,-2 2 0,0-2 0,0 2 0,-2-2 0,0 1 0,2-1 0,-2 0 0,1 0 0,0 1 0,1-2 0,0 3 0,4-1 0,-3 0 0,2 0 0,2 0 0,-1 1 0</inkml:trace>
  <inkml:trace contextRef="#ctx0" brushRef="#br0" timeOffset="6">1744 2226 24575,'7'-6'0,"-1"1"0,8-5 0,0-3 0,0 0-324,-3 3 1,1-1 323,0-1 0,-1 3 0,0 0 0,5-5 0,3 0 0,1-2 0,-9 7 0,2 0 0,6-4 0,-4 2 0,1 0 0,6-2 0,-10 5 0,-1 0 0,1 0 0,-1 0 0,10-5 0,-1-1 0,-9 6 0,1 1 0,8-6 0,-1 0 0,-1-2 0,1 3 0,-5-3 0,3 3 160,-5-3-160,2 1 0,-2 1 0,3 0 0,-4 2 0,3 0 0,-1 2 0,2-2 0,-3 4 487,2-3-487,-1 4 0,0-1 0,-2 4 0,-4-1 0,-1 2 0,0 0 0,-2-1 0,1 3 0,-3-2 0,1 2 0,1-2 0,-1 2 0,1-1 0,-1-2 0,0 3 0,1-2 0,-1 1 0,2-2 0,-2 1 0,3 1 0,-3-1 0,1-1 0,-1 3 0,-1-1 0,1 1 0,-1-1 0,0 1 0,-1-2 0,2 2 0,-1-1 0,-1 1 0,1-2 0,1 2 0,-1-1 0,0 1 0,2-1 0,-2 1 0,1-2 0,-1 1 0,1 0 0,-2-2 0,2 3 0,-2-1 0,0-1 0,2 2 0,-3-2 0,2 2 0,0-1 0,-1 1 0,1 0 0</inkml:trace>
  <inkml:trace contextRef="#ctx0" brushRef="#br0" timeOffset="7">1715 2248 24575,'0'11'0,"0"1"0,0 1 0,0-1 0,-1 2 0,0-3 0,-2 4 0,2 0 0,-2-1 0,3 2 0,-3-1 0,1 1 0,-1-2 0,2 3 0,-1-3 0,2 5 0,-1-4 0,1 2 0,0-3 0,-2 0 0,1 2 0,0 1 0,1 0 0,0 4 0,0 2 0,0-2 0,0-8 0,0 0 0,0 8 0,0 3-479,0 1 479,0-3 0,0 3 0,0-8 0,0 4 0,0-6 0,0 1 0,0 3 0,0-6 0,0 5 0,0-7 479,0 0-479,0 2 0,0-4 0,0 5 0,0-2 0,0 3 0,0-1 0,0-2 0,0 1 0,0 0 0,0-1 0,0-1 0,0 0 0,0-1 0,0-3 0,0 3 0,0-4 0,0 0 0,0 0 0,0-3 0,0 1 0,0-1 0,0-1 0,0 1 0,0 0 0,0-1 0,0 1 0,0 0 0,0-1 0,0 2 0,0 1 0,0 1 0,0-2 0,0 2 0,0-3 0,0 1 0,0-1 0,0-1 0,0 1 0,0 0 0,0-1 0,0 0 0,0 1 0,-1 1 0,0 1 0,-1 0 0,-2 5 0,-2 3 0,-1 1 0,-2 8 0,-2-2-608,5-8 1,0 0 607,-1 2 0,-1 1 0,0-2 0,1 0 0,-4 3 0,1 0 0,-1 1 0,0 0-835,-1-1 1,0 2 834,0-1 0,0 1 0,0 0 0,0-2 0,0 0 0,1 0 0,2-3 0,0-1-452,-2 4 1,2-1 451,1-4 0,1 0 0,-1 2 0,1 1-263,-2-3 1,1 0 262,-5 9 816,0 0-816,3-3 0,0-3 1612,2-1-1612,-3 1 1005,5-5-1005,-3 4 637,6-6-637,-2 1 242,3-4-242,0 2 0,0-3 0,1 1 0,-1-1 0,1-1 0,0 1 0,1-1 0,-1 1 0,0-2 0,0-3 0,1-1 0,0-1 0,0 2 0,0-1 0,0 0 0,0 0 0,0 0 0,0 1 0,0 0 0,0 2 0</inkml:trace>
  <inkml:trace contextRef="#ctx0" brushRef="#br0" timeOffset="8">1707 3230 24575,'1'7'0,"0"0"0,8 3 0,-3-1 0,6 6 0,-2-1 0,6 3-502,-8-8 0,1 2 502,1-1 0,-1 1 0,4 0 0,-2 1-264,-3-1 1,0-1 263,3 0 0,0-1 0,6 9 0,-7-8 0,0-1 0,8 8 0,-2-1 0,-2-3 0,-2-1 0,-1 1 0,0-5 0,-2 0 977,0 1-977,1-2 554,-2 2-554,2 0 0,2 0 0,-1 1 0,2 0 0,-3 0 0,3 1 0,-2-2 0,-1-1 0,0-1 0,-3-1 0,0 0 0,-1 0 0,0-1 0,-1 0 0,1 0 0,0 0 0,0 1 0,1-3 0,0 4 0,2 1 0,1-1 0,-1 1 0,-1-2 0,-4-3 0,1 1 0,-1-1 0,-1 0 0,1 0 0,-1-1 0,-1 0 0,-1 0 0,2-1 0,-2 2 0,2-1 0,-1 1 0,1-2 0,-2 2 0,-2-3 0,0 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27"/>
    </inkml:context>
    <inkml:brush xml:id="br0">
      <inkml:brushProperty name="width" value="0.1" units="cm"/>
      <inkml:brushProperty name="height" value="0.1" units="cm"/>
      <inkml:brushProperty name="color" value="#2F5597"/>
    </inkml:brush>
  </inkml:definitions>
  <inkml:trace contextRef="#ctx0" brushRef="#br0">3051 2131 24575,'-4'3'0,"-1"-3"0,1 5 0,-2 0 0,-5 7 0,4-3 0,-10 6 0,3 1 0,-6 7 0,0 0 0,3 4-247,4-12 0,0 0 247,-3 11 0,3-10 0,1 1 0,-1 11 0,-7 2 0,7 5 0,0-6 0,4 2 0,-2-2-84,7-2 84,-3-3 0,7 3 0,-3-6 0,1 7 0,1-4 0,-1 3 0,2 1 491,0-3-491,0 3 87,0-5-87,0 6 0,3 2 0,2-2 0,4 3 0,1-7 0,4 1 0,-3-10 0,-1 0 0,9 11 0,5 3 0,-7-8 0,1-6 0,-1 3 0,5-3 0,-6-2 0,3-1 0,0 0 0,2-3 0,1 3 0,-5-3 0,3-2 0,-2 2 0,3-2 0,-1 0 0,0 1 0,-2-3 0,2 1 0,-2-1 0,2-2 0,1 2 0,2-1 0,-1-1 0,2 0 0,-4-1 0,2-2 0,7 0 0,-6 2 0,4-3 0,-7 0 0,-2 0 0,2 0 0,1 0 0,-1-5 0,1-1 0,0-2 0,0-2 0,-1 2 0,1-2 0,0-4 0,1 0 0,-4 1 0,4-3 0,-3 2 0,3-2 0,-2-4 0,2 3 0,-2-2 0,0 0 0,1 1 0,-5-1 0,3 3 0,-4 1 0,-1-3 0,1 2 0,-5-5 0,5 5 0,-4-3 0,2 0 0,0 0 0,-3 0 0,3 3 0,-1-8 0,-2 8 0,-1-7 0,0 9 0,-3-4 0,1 4 0,-3 0 0,1-4 0,0 4 0,0-3 0,-1-1 0,2 0 0,-1-2 0,-3 1 0,1 0 0,-3 1 0,0-2 0,0-1 0,0 3 0,0-2 0,0 5 0,0-2 0,0 3 0,0 0 0,-2 0 0,0-1 0,-5 4 0,2-3 0,-2 5 0,1-3 0,1 1 0,-3 2 0,0-2 0,0-1 0,-2 3 0,2-5 0,-2 3 0,0-3 0,-5-8 0,3 6 0,-5-5 0,8 7 0,-1 2 0,1-2 0,-2 5 0,1-5 0,-1 5 0,-1-6 0,2 6 0,-5-6 0,6 5 0,-5-2 0,2 4 0,-1-4 0,3 2 0,-2 0 0,2 3 0,0 2 0,-2-2 0,3 1 0,-2 0 0,2 0 0,-1 2 0,0-1 0,-4 1 0,5-1 0,-5 0 0,5 2 0,-8-3 0,4 4 0,-3-5 0,2 5 0,6-3 0,-7 3 0,5-3 0,-2 3 0,2-2 0,-1 4 0,2-4 0,3 4 0,-3-2 0,3 0 0,-3 1 0,1-1 0,-1 2 0,-2 0 0,1 0 0,0 0 0,0 0 0,0 0 0,1 0 0,-3 0 0,4 0 0,-3 0 0,1 0 0,-3 0 0,4 0 0,-6 0 0,4 2 0,-3 1 0,2 1 0,-2 1 0,4-2 0,-3 1 0,4-2 0,-2 2 0,-1 3 0,2-2 0,-3 1 0,5 0 0,-2-1 0,1 3 0,1-3 0,0 1 0,1-2 0,1 2 0,0-1 0,1 1 0,-1-2 0,0 0 0,1 2 0,-1 0 0,2-1 0,0-1 0,0 0 0,0 2 0,0-2 0,0 2 0,-1-2 0,2 0 0,-1 0 0,0 0 0,0 2 0,0-2 0,2 2 0,-2-2 0,2-3 0,-3 3 0,4-2 0,-3 2 0,3 0 0,-4 0 0,1 0 0,0 0 0,-2 0 0,2 0 0,-2 0 0,1 0 0,1 0 0,1 2 0,-1-2 0,0 2 0,-1 0 0,1-2 0,0 4 0,1-3 0,0 1 0,2-2 0,-2 0 0,2-1 0,-1 1 0,2-2 0,0 1 0</inkml:trace>
  <inkml:trace contextRef="#ctx0" brushRef="#br0" timeOffset="1">3477 3380 24575,'0'10'0,"0"1"0,0-3 0,0 1 0,0 2 0,0 0 0,0 4 0,0-1 0,0 3 0,0-3 0,0 7 0,0-7 0,0 4 0,0-1 0,0-2 0,0 2 0,0-3 0,0-3 0,0 3 0,0-2 0,0 0 0,0 5 0,0-5 0,0 7 0,0-7 0,0 1 0,0-1 0,0-1 0,2 3 0,-2-4 0,2 3 0,-2-1 0,0 2 0,0-2 0,0 1 0,0-3 0,0 2 0,0 1 0,0-2 0,0 3 0,0-4 0,0 0 0,0-1 0,0 1 0,0 0 0,0 2 0,0-4 0,0 0 0,0-1 0,0-1 0,0-2 0,0 2 0,0-1 0,0 0 0,0-1 0,0 2 0,0-2 0,0 6 0,0-3 0,0 4 0,0-5 0,0 2 0,0-3 0,0 1 0,0-2 0,0-1 0,0 2 0,0-1 0,0-1 0,0 1 0,0-1 0,0 2 0,0-1 0,0-3 0,0 2 0</inkml:trace>
  <inkml:trace contextRef="#ctx0" brushRef="#br0" timeOffset="2">3481 4131 24575,'-8'-1'0,"2"-1"0,-4-5 0,3 2 0,-7-6 0,-1 2 0,-4-3 0,4 2 0,-5-3 0,4 3 0,-6-6 0,1 1 0,-1 2 0,-1-3 0,6 5 0,-4-3 0,2 5 0,0-1 0,0-3 0,-1 2 0,2-2 0,-3 3 0,2-3 0,-1 2 0,4-1 0,-4-1 0,5 3 0,-1-3 0,2 1 0,5 3 0,-3-3 0,3 3 0,0 0 0,2 1 0,0 2 0,2-3 0,-2 4 0,3-3 0,0 4 0,0-2 0,0 2 0,0 0 0,0 0 0,0 0 0,1 2 0,-1-1 0,-5 0 0,5-1 0,-4 0 0,4 2 0,-2-1 0,2 2 0,-1-3 0,1 3 0,2-2 0,-2 2 0,0 0 0,2-2 0,1-2 0,1-2 0,0-2 0,0-2 0,2 0 0,1-7 0,1 4 0,2-7 0,-2 4 0,2-5 0,-1 2 0,0 2 0,0-2 0,0 5 0,0-2 0,-1 0 0,1 2 0,0-3 0,0 5 0,0-2 0,-1 1 0,1 0 0,-2-1 0,1 4 0,-2 0 0,0 2 0,0 0 0,0 3 0,-1-3 0,2 3 0,0-3 0,1 0 0,0 3 0,1-2 0,-2 1 0,2-2 0,-1 1 0,0 1 0,0 1 0,0 4 0,0-1 0,-2 0 0,-1 1 0,-1 1 0</inkml:trace>
  <inkml:trace contextRef="#ctx0" brushRef="#br0" timeOffset="3">3477 4108 24575,'0'17'0,"0"1"0,0 2 0,0 8 0,0 1 0,0 7 0,0-3-721,0 1 721,0-1 0,0 3 0,2-3 0,0-2 0,0 0 0,0-3 0,-2 4 0,3-4 0,-3 1 0,0-2 0,0 0 0,0 1 0,0 0 177,0-3-177,0-2 0,0-1 0,0-2 0,0-2 0,0-1 544,0-2-544,0-4 0,0 3 0,0-2 0,0 3 0,0 0 0,3-3 0,-3 1 0,4 0 0,-4 1 0,5 3 0,-3-2 0,1 5 0,2-2 0,-2 2 0,-1 1 0,3-1 0,-5 4 0,5-2 0,-4 2 0,1-4 0,-2 1 0,2-3 0,-2-1 0,3-1 0,-3 0 0,0-2 0,0 0 0,0-5 0,0 5 0,0-8 0,0 5 0,0-3 0,0-3 0,0 1 0,0-2 0,0 0 0,0 0 0,0 1 0,0 7 0,-3 2 0,-2 7 0,0-1 0,-3-1 0,1 0 0,1-1 0,-4 0 0,3 2 0,-3-6 0,0 6 0,0-2 0,-4 4 0,-2 3 0,-2 1-601,-5 3 601,1 0 0,10-12 0,0 0 0,-1 1 0,1-1 0,-1 4 0,-1 0-563,1 0 0,0-2 563,0 5 0,-1-1 0,0-3 0,-1 0 0,2 1 0,0 1 0,0-7 0,0 1-151,1 0 1,1 0 150,-7 10 0,-4 4 0,1-5 0,1 1 0,0-4 0,4 1 0,-2-1 0,2-3 0,3-1 557,1-6-557,3 2 1141,2-7-1141,0 1 330,4-2-330,-1-1 0,-1 1 0,2-2 0,-1-2 0,2-1 0,0-1 0</inkml:trace>
  <inkml:trace contextRef="#ctx0" brushRef="#br0" timeOffset="4">3570 5521 24575,'2'16'0,"6"1"0,7 6 0,2-1 0,5-3 0,-8 2 0,2-8 0,1-1-944,3 12 944,-2-8 0,2 2 0,2 6 0,-7-6 0,-1 1 0,9 8 0,-1 4 0,-8-10 0,1 0 0,7 9 0,-10-13 0,2 1 0,0 1 0,-1-1 0,8 2 0,-7-2 0,0 0 0,9 3 0,0 4 0,-1-2 0,0-3 155,1-1-155,-4-3 0,2 1 0,-5-4 0,3 2 0,-2-4 709,2 4-709,-1-2 80,4 4-80,4 9 0,-4-8 0,3 7 0,-12-10 0,-1-2 0,-4-3 0,-1-1 0,-1-3 0,-1 0 0,-2-2 0,0 1 0,-5-4 0,-2 2 0,-1-3 0,1 0 0</inkml:trace>
  <inkml:trace contextRef="#ctx0" brushRef="#br0" timeOffset="5">3463 4115 24575,'8'0'0,"2"0"0,-3 0 0,4 2 0,-3 1 0,0 2 0,5-2 0,-8 3 0,6 0 0,-2 2 0,-2-1 0,4 0 0,-1 4 0,-1-3 0,3 6 0,0-5 0,0 7 0,0-5 0,3 5 0,-2-2 0,6 2 0,0 3 0,0-3 0,2 6 0,-1-5 0,2 2 0,1-2 0,-1-1 0,-3 1 0,-1-4 0,-4-1 0,0-5 0,1 2 0,-3-4 0,-1 3 0,-3-5 0,1 2 0,-1-1 0,3 0 0,-1 3 0,3-2 0,-3 3 0,4 0 0,-6-2 0,7 4 0,-5-2 0,0 0 0,-1-2 0,-5-1 0,4-1 0,-1 0 0,1 0 0,1 0 0,2 1 0,-1 0 0,0-1 0,-1-1 0,0 0 0,-1 0 0,1-1 0,-1 2 0,-1-3 0,2 2 0,-6 0 0,6-2 0,-5 4 0,2-5 0,-2 4 0,-1-4 0,1 3 0,1-3 0,-1 4 0,-1-4 0,1 4 0,0-4 0,-3 3 0,3-2 0,-1 2 0,0-2 0,-1 3 0,-1 0 0,-1 0 0,-3-1 0,-8 4 0,-1 1 0,-9 5 0,-8 1 0,9 0 0,-14 3 0,12-4 0,-6 4 0,2 0 0,2 0 0,3-4 0,1 2 0,3-4 0,1 4 0,4-3 0,-2 1 0,4 0 0,-4 0 0,4-1 0,-6 3 0,4-2 0,-3 2 0,0-3 0,0 4 0,3-7 0,-3 6 0,3-5 0,-3 4 0,3-3 0,-2 0 0,4-2 0,-1 0 0,2 0 0,1-1 0,-1 0 0,0 1 0,1 0 0,-1 0 0,2-3 0,1 0 0,0 0 0,2-1 0,-3 3 0,4-2 0,-2 1 0,1 0 0,2-3 0,-2 3 0,4-4 0,-4 1 0,2-2 0,0 2 0,1-4 0,1 2 0</inkml:trace>
  <inkml:trace contextRef="#ctx0" brushRef="#br0" timeOffset="6">3210 2910 24575,'10'0'0,"3"0"0,-3 0 0,3 0 0,-1 0 0,2 0 0,0 0 0,1 0 0,-4 0 0,3 0 0,-5 0 0,2 0 0,-5 0 0,3 0 0,-5 0 0,2 0 0,-2 0 0,2 0 0,-1 0 0,1 0 0,-1 0 0,0 0 0,1 0 0,0 0 0,-2 0 0,3 0 0,-2 0 0,-1 0 0,3 0 0,0 0 0,-2 0 0,5 0 0,-6 0 0,2 0 0,-2 0 0,2 0 0,-1 2 0,1-2 0,0 2 0,-2 0 0,2-2 0,-2 4 0,0-4 0,0 2 0,0-2 0,-1 0 0,1 0 0,0 2 0,0-2 0,0 2 0,-2-1 0,1-1 0,-1 4 0,1-2 0,0 0 0,-3 2 0,4-4 0,-4 4 0,4-2 0,-2 1 0,2 1 0,0-1 0,-1 1 0,-1 0 0,2-2 0,-3 0 0,2-1 0,0-1 0,-3 3 0,2-3 0</inkml:trace>
  <inkml:trace contextRef="#ctx0" brushRef="#br0" timeOffset="7">3187 2486 24575,'0'0'0</inkml:trace>
  <inkml:trace contextRef="#ctx0" brushRef="#br0" timeOffset="8">3527 2511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3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986 7358 24575,'-8'-39'0,"6"-2"0,-12-6 0,-3-7 0,5 6 0,-11-17 0,14 17 0,-1-7 0,3 0 0,7 6 0,0-6 0,0 17 0,0-6 0,0 7 0,0-9 0,0 7 0,0 3 0,0 0 0,0 6 0,0-6 0,0 0 0,0 7 0,0-8 0,0 9 0,0 0 0,0 0 0,0 1 0,0-2 0,0 1 0,6 7 0,-5-13 0,11 17 0,-4-17 0,6 12 0,1-5 0,0-2 0,-7 2 0,5-1 0,-5-1 0,6 9 0,0-7 0,7-7 0,-5 10 0,5-15 0,-7 18 0,7-1 0,-5-4 0,5 11 0,-7-5 0,0 1 0,-1 4 0,1-5 0,-1 8 0,1 5 0,-1-5 0,0 11 0,1-5 0,-1 0 0,0 5 0,0-10 0,1 10 0,5-17 0,-4 15 0,4-14 0,1 9 0,-5 2 0,5-6 0,-6 10 0,-1-9 0,0 10 0,0-11 0,1 11 0,-1-10 0,-12 10 0,-2-16 0,-12 14 0,-1-14 0,0 4 0,0-2 0,0-5 0,0 1 0,1 4 0,-9-10 0,6 3 0,-5-6 0,6 0 0,7 0 0,-5 0 0,4-8 0,0-2 0,-5-8 0,12 0 0,-5 1 0,0 6 0,6-14 0,-6 12 0,7-14 0,0 9 0,0-9 0,0-2 0,0 0 0,0-8 0,0 7 0,0-8 0,0 8 0,8-6 0,1 6 0,17-8 0,0 9 0,0-8 0,5 17 0,-4-16 0,-2 15 0,7-5 0,-7 8 0,14-20 0,-6 23 0,-1-22 0,-3 27 0,-5 1 0,8-8 0,6 14 0,-4-13 0,4 13 0,1-7 0,-8 10 0,7-1 0,0 6 0,-7-3 0,7 10 0,-9-5 0,22 7 0,-16 0 0,24 5 0,-28 3 0,7 6 0,0 0 0,-7 0 0,7 0 0,-8 0 0,-1 0 0,0 0 0,-6 0 0,-3 0 0,0 0 0,1 0 0,1 0 0,-3 0 0,-7 0 0,0 0 0,0 0 0,0 0 0,0 0 0,-5-5 0,-7 3 0,-2-8 0,-4-4 0,6-8 0,-6 2 0,5-7 0,-5 6 0,-2-16 0,7 8 0,-7-7 0,8 0 0,0 6 0,0-14 0,0 6 0,0-8 0,0-9 0,8-3 0,10-9 0,19-1-457,10-11 457,10 6 0,-29 29 0,1 0 0,28-31 0,-25 35 0,1 0 0,24-22 0,-20 27 0,0 0 0,18-17 0,8-8 0,0 8 0,-9 2 0,8 7 0,-10-5 0,-3 15 0,1-6 0,19-6 0,-15 19 0,16-17 0,-22 19 0,10 0 457,3-7-457,-1 6 0,8-1 0,-17 4 0,16 5 0,-16 2 0,7 6 0,-18-4 0,6 11 0,-6-4 0,9 6 0,-9 0 0,-3 0 0,-7 0 0,-1 0 0,-1 0 0,-6 0 0,-3 0 0,-6 5 0,0-3 0,1 9 0,-1-9 0,0 8 0,6-3 0,-4 6 0,4-6 0,-6 4 0,0-9 0,-6 8 0,4-3 0,-10 5 0,10 0 0,-10-1 0,11 2 0,-11-1 0,5 1 0,0-1 0,2 1 0,-1 0 0,5 6 0,-4-5 0,7 13 0,-2-14 0,-5 7 0,4-8 0,-5 0 0,0 1 0,5 0 0,-11-11 0,5-10 0,-6-6 0,0-11 0,0 4 0,7-15 0,1 7 0,8-15 0,-1 13 0,1-13 0,7 6 0,0 1 0,9-7 0,-2 13 0,11-14 0,-1 13 0,13-16 0,5 14-248,-14 2 1,2 1 247,21 0 0,-14 0 0,0 0 0,21-7 0,-27 16 0,1-2 0,-1-2 0,0 0 0,48-11 0,-12-6 0,9 8 0,-19 0 0,9 9 0,-12 1 0,-10 16 0,8-6 0,-18 13 0,8-5 0,-10 7 0,1 0 495,-1 0-495,10 0 0,-7 0 0,7 0 0,0 7 0,24 10 0,-7 0 0,6 6 0,-23-8 0,-18 0 0,6-6 0,-22 3 0,5-5 0,-16-1 0,1 0 0,-1 0 0,0-5 0,1 16 0,-7-8 0,-1 8 0,0-4 0,-5 0 0,5 0 0,-6-1 0,0 0 0,6 1 0,-5 0 0,5-1 0,0-5 0,-5 4 0,20-9 0,14-12 0,20-9 0,18-23 0,-2 6 0,13-7-445,-11 9 445,8-1 0,0 9 0,-7-5 0,18 10 0,-19-3 0,19 14 0,-37 1 0,-1 1 0,27 6 0,-10-3 0,-1 1 0,-1 4 0,-11 0 0,3 0 0,35 0 0,2 0 0,-2 0 0,-3 0 0,-20 0 0,8-8 0,-11 6 0,0-4 0,1-2 0,-11 6 0,8-5 0,-18 0 0,0 5 0,-4-5 445,-14 7-445,-2 0 0,-2 0 0,-7 0 0,0 0 0,-2 0 0,-5 0 0,-1 0 0,0 0 0,1 0 0,-1 5 0,1 9 0,-7 7 0,5 0 0,-10 5 0,4-11 0,-6 4 0,6 0 0,-4-4 0,4 4 0,-6-7 0,0 1 0,0 0 0,0 5 0,0-5 0,0 5 0,6-6 0,-5-1 0,5 2 0,0-7 0,-5 6 0,5-6 0,0 1 0,-4-7 0,4-14 0,0-7 0,2-7 0,7 0 0,0-8 0,0 6 0,1-13 0,-1 4 0,9-7 0,0 1 0,16 6 0,3-7 0,7 5 0,1 0 0,-1 1 0,8 8 0,3 0 0,32-3-553,-17 8 553,-21 11 0,5 5 0,16 4 0,3 4 0,-5-2 0,2 1-1075,21 3 0,1 2 1075,-21-1 0,-1 0 0,0 0 0,0 0 0,0 0 0,1 0-575,8 0 0,-2 0 575,-24 0 0,2 0 0,7 0 0,6 0 0,-9 0 0,26 0 0,5-1 0,1 2 0,5 8 0,-8-1 0,3 2 0,-28 5 0,-2 1 0,18 1 0,-5 3 0,16 16-128,-14-9 128,-22 3 458,-10-13-458,-12 11 2051,-9-13-2051,-7 5 1314,-1-7-1314,-8-1 158,0 1-158,0-1 0,0 0 0,-6 1 0,5-1 0,-11 0 0,5-1 0,-6 1 0,0 1 0,0-1 0,0 0 0,0 0 0,0 0 0,0 0 0,11-6 0,34-1 0,18-5 0,32 0 0,-41 0 0,-1 0-793,45-8 793,-38 7 0,0 1 0,38-9 0,-38 9 0,0 0 0,38 0 0,-2 0 0,-4 0 0,-8 0 0,0 0-97,-2 0 97,-22 7 0,8 2 0,-17 13 0,16-3 0,-16 9 789,7-4-789,-9 0 101,9 6-101,-8-6 0,21 18 0,-20-9 0,10 8 0,-13-10 0,0-1 0,-8 0 0,-1 7 0,4 5 0,-15-3 0,12 1 0,-23-12 0,5 8 0,-8-6 0,2 6 0,-8-9 0,-2 8 0,-6-4 0,0 4 0,0-6 0,0 6 0,0-5 0,0 6 0,0-16 0,0 12 0,0-16 0,0 9 0,0-13 0,6-5 0,8-1 0,16-6 0,10 0 0,29-8 0,31 6-727,-44-3 0,2 1 727,17 4 0,0 0 0,28 0 0,-7 0 0,0 0 0,-4 0 0,3 0 0,2 0 0,6 0 0,-35-1 0,0 2 0,-12 10 0,-2 3-403,7-4 0,-2 3 403,-14 12 0,-1 2 0,9-7 0,-1 0 0,26 32 0,7 1 0,-20 1 0,-20-11 0,-2-2 0,6 5 0,-5-1 0,0 2 0,3 8 0,-13-10 0,0 1 0,32 27 0,-37-29 0,1 1 0,35 28-203,-18 5 203,7-8 0,-23-25 0,-1-1 0,11 21 0,15 12 0,-39-38 1376,7 4-1376,-10-13 859,2 5-859,-2-6 228,2 6-228,-1-5 0,1 14 0,-2-14 0,-5 14 0,-2-15 0,-7 1 0,0-5 0,0-3 0,0-2 0,0 6 0,0-12 0,0 4 0,0-6 0,0 1 0,0 0 0,-6-7 0,-1 0 0,-5-6 0,-1 0 0,-8 0 0,-9 0 0,22 5 0,12 19 0,36 8 0,23 20 0,3 9-968,1 2 968,-22-19 0,-1-1 0,17 22 0,-9-11 0,-1-1 0,8 5 0,-14-7 0,1 2 0,-11-15 0,-1-1 0,6 12 0,1-1 0,-1-5 0,-1 1 0,-3 1 0,-1 0 0,-2-4 0,-1 0 0,15 38 0,-16-25 0,-1-1 0,8 21 0,4 12 0,-17-31 0,-9-9 0,0 0 0,0-1 0,0 1 968,0 0-968,-7-1 0,6 1 0,-14 0 0,7 0 0,-8-8 0,0 18 0,0-23 0,0 15 0,0-20 0,0 0 0,0-1 0,-7 2 0,-1-9 0,-6 7 0,0-14 0,-1 14 0,2-12 0,-1 3 0,0-5 0,1 0 0,5-1 0,-4 6 0,5-9 0,-1 7 0,2-9 0,0 0 0,-1-2 0,-7 1 0,1-5 0,0 10 0,1-10 0,-1 5 0,28-1 0,33 42 0,9-8 0,4 21 0,-2 4-1134,-4-3 1134,0 4 0,-2 3 0,-3 6 0,-15-22 0,0 2 0,-4-3 0,-3-1 0,-3-3 0,-1-1 0,1 5 0,-2 0 0,15 39-643,-9-11 643,7 8 0,-7-7 0,1 10 0,6 0 0,-15-1 0,14 1 0,-24-39 0,0-1 0,24 33 0,-24-33 0,-1-1 0,16 31 0,-7-1 0,-1 8 0,0-18 0,-8 8 0,-2-21 0,-8-1 0,0 1 0,0-8 1096,0 7-1096,0-10 681,0 1-681,0 0 0,0-8 0,0 6 0,0-6 0,0 7 0,-14 14 0,-4-11 0,-6 3 0,-5-16 0,5 1 0,-6-6 0,5 6 0,-3-9 0,5 1 0,-6 0 0,-1 0 0,0-7 0,1 6 0,-1-12 0,-12 18 0,16-17 0,-8 9 0,21-12 0,0-7 0,-1 6 0,1-11 0,6 10 0,2-4 0,5 5 0,5 0 0,4 16 0,5-6 0,2 15 0,-1-2 0,0-5 0,1 14 0,-1-6 0,-6 8 0,-2-1 0,1 1 0,-7 9 0,6-7 0,1 7 0,-7 0 0,7-7 0,-8 7 0,0-10 0,0 1 0,0 1 0,0-1 0,0-1 0,0-7 0,0 5 0,0-13 0,0 14 0,0-6 0,0 27 0,-15-14 0,4 16 0,-18-30 0,11 7 0,-11-6 0,5 0 0,-8 6 0,2-15 0,-1 8 0,1-10 0,-7 1 0,-8 14 0,-4-10 0,4 9 0,7-18 0,15 3 0,-5-10 0,5 3 0,0-5 0,3-1 0,6 0 0,1-1 0,-1-5 0,-6-2 0,4 1 0,-4-4 0,6 3 0,-5-5 0,4 0 0,-5 0 0,7 0 0,-1 0 0,1 0 0,0 0 0,0 0 0,6 5 0,1 2 0,6 5 0,0 7 0,0 10 0,0 1 0,-13 6 0,10-1 0,-10-4 0,13 12 0,0-5 0,-7 0 0,-2 5 0,-7-4 0,0 6 0,-7 1 0,5 0 0,-13 0 0,7-9 0,-8 7 0,1-7 0,-2 9 0,2-7 0,-8-3 0,-1-7 0,-9 2 0,1-1 0,-10-5 0,7-3 0,-17-6 0,7 0 0,-9 1 0,-12 0 0,9-1 0,7-2 0,-3-2 0,-26 0-405,32-1 0,0 1 405,-30-2 0,9-1 0,-11 7 0,0-14 0,0 14 0,42-15 0,-1 0 0,-44 7 0,44-8 0,1 0 0,-42 0 0,-1 0 0,12 0 0,-8 0 0,29 0 0,-16 0 0,28 0 0,-29 0 0,26-7 0,-8 5 810,24-11-810,9 11 0,-1-3 0,1-2 0,-1 6 0,7-6 0,-4 1 0,11 4 0,-4-10 0,0 11 0,6-10 0,1 14 0,7-1 0,6 10 0,0 1 0,0 0 0,-7 6 0,6-5 0,-12 6 0,6-8 0,-1 1 0,-4-1 0,-3 1 0,0 0 0,-12 1 0,11-1 0,-11 0 0,-4 1 0,-1-6 0,-14 6 0,-8-6 0,11 6 0,-17-6 0,20 5 0,-8-5 0,8 6 0,-7-5 0,7 4 0,-9-4 0,10-1 0,-8 5 0,16-11 0,-16 12 0,7-12 0,-22 11 0,19-5 0,-17 5 0,20-4 0,-8 4 0,8-11 0,-6 5 0,5-1 0,-7-4 0,0 5 0,-1-7 0,0 0 0,1 0 0,-10 0 0,7 0 0,-17 0 0,17 0 0,-17 0 0,17 0 0,-7-13 0,9 2 0,9-11 0,-6 8 0,21 0 0,-17-7 0,25 12 0,-9-8 0,12 10 0,1 0 0,-1-5 0,1 5 0,-8-5 0,-1-9 0,-1 0 0,-5-7 0,5 0 0,-30-22 0,17 15 0,-18-22 0,24 26 0,-1 2 0,8 2 0,2 12 0,7-5 0,0 7 0,1 6 0,5-3 0,2 13 0,6-2 0,-11 4 0,8 6 0,-22-3 0,15 5 0,-10 0 0,-1 0 0,-2 0 0,-15 2 0,7-1 0,-25 9 0,13-6 0,-15 13 0,-1-12 0,9 10 0,-18-2 0,7-2 0,-9 1 0,-1-2 0,1-4 0,-12 5 0,9 0-442,-19-5 442,8 7 0,30-16 0,0-2 0,-44 10 0,44-8 0,0-1 0,0 0 0,1 0 0,-46 1 0,47-1 0,-3-1 0,-14-6 0,1-2 0,-27 8 0,26-7 0,3-2 0,-7 1 0,1 0 0,4 0 0,17 0 0,-17 0 0,17 0 0,-7 0 0,9 0 0,1 0 442,-1 0-442,1-14 0,-1 4 0,9-12 0,-6 7 0,14-6 0,-6 6 0,9-6 0,-1 7 0,8 1 0,-6-1 0,12-6 0,-11 0 0,12-2 0,-5 3 0,7 7 0,-1-1 0,1 0 0,-1 0 0,7 1 0,-5 5 0,5-4 0,-1 3 0,-4 1 0,11-3 0,-5 13 0,6 2 0,0 9 0,0 3 0,0-4 0,0-1 0,0 1 0,-6 0 0,-3 5 0,-11 4 0,-3 0 0,-15 5 0,6-5 0,-24 2 0,13 3 0,-24-8 0,-5 12-565,-25-2 565,10-2 0,23-12 0,0-1 0,-16 2 0,2-1 0,-1 1-1019,-4 3 1019,4-3 0,-1-1 0,28-5 0,1-2 0,-17 2 0,-1 0 0,7 0 0,2 0 0,5-1 0,-1 0 0,-25-3 0,0-2 0,26 1 0,1-2 0,-21-2 0,0-2 0,-20 1-360,11 0 360,-9 0 0,9 0 0,0-7 0,3-10 0,0-10 0,8-6 0,17 0 0,3 0 0,-6-6 0,4-11 0,2-2 0,5 4 0,9 3 0,0 0 0,-14-7 0,-4-19 0,6 28 0,6-13 0,7 31 526,13-10-526,-9 14 1028,17 6-1028,-9 2 390,-23 13-390,-9 9 0,5 3 0,-2 4-1184,-34 22 1184,16-4 0,-1 2-777,20-5 0,-1-2 777,-27 4 0,-1-1 0,27-9 0,-2 0 0,-29 4 0,-4 0 0,23-6 0,1 0 0,-12 0 0,0 1 0,11-1 0,3-4 0,3-6 0,0-1 0,-1 8 0,0 1-444,-6-7 1,1-2 443,12 3 0,2 1 0,0-4 0,0-1-279,-41 8 279,0 2 0,11-9 0,-8-2 0,18-8 0,-18 0 0,19 0 0,-9 0 0,1 0 0,8 0 0,-19-8 0,19-10 0,-8-8 0,10 0 0,1-5 0,9 5 1017,-7-6-1017,24 1 0,1-2 0,-26-16 0,19 12 0,3-2 0,-1-19 0,-14 4 0,27-1 1540,-7 7-1540,10 2 1008,7 8-1008,-4 2 339,12 8-339,3 7 0,1 1 0,11 7 0,-10 1 0,11 0 0,-5-1 0,6 1 0,-21 6 0,-16 1 0,-35 5 0,-12-8-437,31 4 0,-1-3 437,-45-19 0,46 16 0,-1-1 0,-1-2 0,2-1 0,-34-11 0,34 16 0,1-2 0,-21-21-239,-19 12 239,18-11 0,3 12 0,13-11 0,-1 6 0,17 0 0,-14-6 0,16 6 0,-9 1 863,9 1-863,-6 6 250,14 3-250,-14-3 0,6 1 0,0 1 0,-7-2 0,7 1 0,-8 0 0,-1-7 0,-21-16 0,16 4 0,-16-10 0,20 4 0,9 9 0,-7-8 0,15 2 0,-5 13 0,13-10 0,-3 11 0,12 2 0,-5-5 0,8 11 0,-2-11 0,7 5 0,-5-7 0,11-1 0,-11-6 0,11 5 0,-5-14 0,7 14 0,0-6 0,0 3 0,0 3 0,0-3 0,0 11 0,0-4 0,0 4 0,0-5 0,0-2 0,6 2 0,-4 0 0,10 5 0,-4-4 0,5-1 0,1 4 0,0-2 0,-1 12 0,-6 1 0,5-1 0,-11 1 0,11 5 0,-5 2 0,0-1 0,5 0 0,-5-7 0,7 5 0,-1-3 0,0 4 0,1 1 0,-1-6 0,0 11 0,-12-5 0,-18 6 0,-36-25 0,-3-2 0,-26-27-468,16-7 468,0 7 0,29 19 0,1 0 0,-30-19 0,-11-9 0,12 11 0,3 9 0,12 4 0,1 8 0,1 0 0,-1 1 0,9 0 0,-6 0 468,13-6-468,-5 4 0,6-12 0,2 15 0,-1-7 0,7-1 0,3 8 0,-3-15 0,1 1 0,-1 5 0,2-4 0,7 15 0,0-1 0,7 0 0,-5 0 0,5-1 0,-1 2 0,3-2 0,6 2 0,0-1 0,-7-20 0,5 14 0,-5-8 0,7 16 0,0-3 0,0 6 0,0-12 0,0 14 0,0-7 0,0 0 0,0 0 0,6 0 0,-4 7 0,11-5 0,-5 5 0,6-7 0,0 7 0,1-6 0,-8 12 0,6-4 0,-5-1 0,5 6 0,-5-5 0,4 6 0,-5 0 0,6 1 0,1-1 0,-1 0 0,0 0 0,0 1 0,0-1 0,1 0 0,-1 0 0,0 1 0,1-1 0,-1 0 0,0 0 0,1-6 0,5-1 0,-4 0 0,5-6 0,-12 12 0,4-5 0,-4-1 0,5 6 0,-5-6 0,4 7 0,-10-6 0,10 4 0,-11-5 0,11 8 0,-11-8 0,11 6 0,-10-12 0,9 11 0,-9-11 0,10-1 0,-10 5 0,5-4 0,-7 7 0,5 5 0,-3-6 0,4 8 0,0-2 0,-5 1 0,5 0 0,0 1 0,-5-1 0,11 6 0,-5-4 0,1 4 0,3 0 0,-4-4 0,7 10 0,-1-5 0,0 0 0,1 5 0,-1-11 0,7 11 0,-5-5 0,6 1 0,-1 4 0,-5-5 0,6 6 0,-1-7 0,-5 6 0,6-6 0,-8 7 0,0 0 0,0 0 0,1 0 0,-1 0 0,-1 0 0,1 0 0,-1-5 0,0 4 0,0-10 0,1 4 0,-6-4 0,4 4 0,-4-3 0,0 8 0,-1-3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37"/>
    </inkml:context>
    <inkml:brush xml:id="br0">
      <inkml:brushProperty name="width" value="0.1" units="cm"/>
      <inkml:brushProperty name="height" value="0.1" units="cm"/>
      <inkml:brushProperty name="color" value="#2F5597"/>
    </inkml:brush>
  </inkml:definitions>
  <inkml:trace contextRef="#ctx0" brushRef="#br0">13794 4710 24575,'0'-19'0,"0"-14"0,0 17 0,0-27 0,0 19 0,0-21 0,0 6 0,13 1 0,-3-7 0,10 14 0,-4-14 0,-1 7 0,0-1 0,0-6 0,-1 14 0,2-14 0,-2 15 0,2-15 0,-8 14 0,-1-5 0,-7 14 0,0-5 0,0 13 0,0-6 0,0 0 0,0 5 0,0-5 0,0 1 0,0 5 0,0-5 0,-6 6 0,-1-6 0,-1 5 0,-3 1 0,4 1 0,-7-2 0,1-1 0,-1-5 0,1 7 0,-7 0 0,5-1 0,-11 0 0,11 1 0,-12-8 0,12 7 0,-5 0 0,7 2 0,0 5 0,0 0 0,6-5 0,-5 11 0,11-10 0,-5 5 0,6-6 0,-5 0 0,4-6 0,-5 5 0,6-5 0,0-2 0,0-10 0,0-9 0,7-8 0,-5-9 0,12-3 0,-12-9 0,13 0 0,-13 0 0,6 0 0,-8 0 0,0 0 0,0 9 0,0 3 0,0 0 0,0 7 0,0-7 0,0 0 0,0-3 0,0 1 0,0-8 0,0 17 0,0-8 0,0 11 0,0 7 0,0 2 0,0 15 0,-7-10 0,6 16 0,-11-10 0,4 13 0,-12-7 0,5-2 0,-12 0 0,11-5 0,-11 5 0,5-1 0,0 3 0,-5 6 0,13 1 0,-6-1 0,7 1 0,-7 6 0,-1-5 0,-7 11 0,7-11 0,-6 11 0,6-11 0,-8 4 0,7 0 0,-4-5 0,11 6 0,-5-1 0,7 2 0,6 0 0,-5 5 0,5-5 0,0-5 0,1-3 0,6-5 0,0-6 0,0-5 0,-12-1 0,9-14 0,-17 7 0,11-9 0,-14 0 0,-1 0 0,-8-9 0,0 6 0,-11-18 0,0 16 0,-12-19 0,-6 16-418,3-17 418,-3 17 0,-2-8 0,11 20 0,1-6 0,5 16 0,15 3 0,-6 1 0,8 13 0,1 2 0,-1 1 418,8 6-418,1-1 0,7-3 0,0 9 0,0-4 0,1 6 0,5-5 0,-4 4 0,5-4 0,-14-8 0,-9-4 0,-2-12 0,-6 5 0,1-4 0,12 13 0,-11-7 0,20 14 0,-5-4 0,0 11 0,6-11 0,-6 11 0,7-5 0,-7-1 0,-2 6 0,0-11 0,-5 4 0,6-6 0,-8 0 0,1-1 0,-1 1 0,0 0 0,1-1 0,-9 0 0,7 1 0,-15-2 0,6 1 0,-8-1 0,-13-6 0,10 12 0,-9-11 0,20 20 0,-6-6 0,15 7 0,-7 0 0,15 0 0,2 0 0,0 0 0,6 0 0,-6 0 0,7 0 0,0 0 0,0 0 0,0 0 0,-7 0 0,5 5 0,-12 3 0,6-1 0,-13 12 0,4-10 0,-5 4 0,14-1 0,-6-4 0,12 5 0,-5-5 0,7 3 0,0-4 0,0 6 0,0-6 0,0-1 0,6 0 0,-4-5 0,0-1 0,3-7 0,-15 1 0,14-6 0,-18 4 0,12-5 0,-12-1 0,6 0 0,-16 6 0,6 2 0,-14-1 0,7 5 0,-1-5 0,-6 7 0,6 0 0,-17 0 0,15 0 0,-13 0 0,15 0 0,-8 0 0,0 0 0,0 0 0,-9 0 0,7 7 0,-7 2 0,-12 13 0,16-5 0,-8 5 0,15-6 0,7-1 0,-1-1 0,-6-5 0,15 4 0,-6-6 0,7 8 0,0-1 0,8-1 0,-6 2 0,12-2 0,-5 0 0,7 0 0,0 0 0,6 6 0,-5-4 0,5 11 0,-1-4 0,-4 6 0,10 0 0,-4-6 0,6 17 0,0-21 0,0 14 0,0-19 0,0 0 0,0 0 0,0-1 0,0 0 0,-21-5 0,-5-2 0,-30-12 0,-26-4 0,-14-8-969,32 9 1,-4 0 968,-6-1 0,-1 1 0,-1-1 0,0 0-578,7 1 1,0 0 577,4 0 0,2-1 0,9 2 0,1-1 0,-6 0 0,-1 0 0,0 1 0,1-1-90,5-1 0,2 2 90,-41-2 0,14 3 0,21 1 0,2 5 0,9-5 1797,8 7-1797,2 0 1263,1 0-1263,5 0 212,-6 0-212,9 0 0,-14 0 0,11 0 0,-11 0 0,14 0 0,-1 0 0,7 0 0,-5 0 0,13 0 0,-6 0 0,7 6 0,0 1 0,0 0 0,0 5 0,6-5 0,-11 6 0,9-1 0,-4 1 0,2 0 0,4 0 0,-7 7 0,0 1 0,6 8 0,-4-8 0,11 6 0,-12-6 0,12 1 0,-11-2 0,10-8 0,-4 1 0,6 0 0,0 0 0,0-1 0,0 0 0,0 0 0,-5-4 0,-26-3 0,-12-5 0,-26 0 0,1 0 0,0 0 0,18-4 0,-3-1-476,-47 3 476,46-7 0,-1 1 0,-2 7 0,1 0 0,1-7 0,0-1 0,1 3 0,-2 1 0,-9-1 0,1 1 0,-31-4 0,43 5 0,1 0 0,-31 2 0,3-6 0,11 8 0,10 0 0,1 0 0,11 0 0,-1 0 0,0 0 0,8 0 476,-6 0-476,14 0 0,-5 0 0,7 0 0,1 0 0,-1 6 0,0-4 0,1 10 0,-14-4 0,18 6 0,-9-1 0,20 0 0,6 7 0,-5-6 0,11 13 0,-11-6 0,10 8 0,-4-1 0,6 1 0,0-8 0,0 6 0,0-6 0,0 1 0,0 4 0,0-11 0,0 4 0,0 0 0,0-5 0,0 5 0,0-7 0,0 1 0,0 0 0,0-1 0,-16-5 0,-18-1 0,-30-6 0,-7 0 0,-18 0-666,22-5 0,-2-1 666,17 5 0,-2 0 0,-32-5 0,0 1 0,30 4 0,2 2 0,-6-1 0,0 0-209,7 0 1,2 0 208,-41 0 0,0 0 0,20 0 0,-4 7 0,26 9 0,-6 9 0,9 6 0,9-1 0,-7 0 1303,14-1-1303,-5 1 446,7-2-446,7 0 0,-5 1 0,11-8 0,-10 6 0,10-6 0,2 1 0,1 4 0,5-4 0,0-1 0,-5 6 0,12-6 0,-6 14 0,7-13 0,-6 11 0,4-19 0,-4 13 0,6-5 0,0 6 0,0 0 0,0 1 0,0-1 0,0-6 0,0-3 0,0-6 0,0 0 0,0 0 0,0 0 0,0-1 0,0 0 0,0 1 0,0-1 0,-21-5 0,-5-1 0,-30-6 0,-2 0 0,-21 0 0,-14 0-557,40 0 1,-1 0 556,-5-4 0,-1-1 0,1 4 0,-1 0 0,1-3 0,0-1 0,5 1 0,1 0 0,1 3 0,0 0-57,-40-7 57,11 8 0,12 0 0,12 0 0,10 0 0,1 0 0,7 6 1109,8 16-1109,4 2 61,4 13-61,0-9 0,-5 9 0,6-7 0,-9 15 0,8-7 0,-21 29 0,23-5 0,-23 8 0,25-5 0,-10-16 0,10 7 0,-4 0 0,8-15 0,-1 13 0,0-15 0,1 0 0,0-3 0,1-8 0,6 9 0,-5 6 0,12-10 0,-6 6 0,7-17 0,0 6 0,0 0 0,0 1 0,0-8 0,0 6 0,0-6 0,0 8 0,0-1 0,0 0 0,0 1 0,0-8 0,6 6 0,2-12 0,6 11 0,-1-11 0,-5 5 0,3-8 0,-10 1 0,11 0 0,-5 0 0,6 6 0,0-11 0,-1 9 0,1-10 0,0 0 0,-1 5 0,1-11 0,0 11 0,0-11 0,-6 10 0,4-9 0,-4 4 0,0-1 0,3-3 0,-9 9 0,5-4 0,-27 0 0,-14-1 0,-24-6 0,0 0 0,3 7 0,0 10 0,7 7 0,-9 17 0,18-1 0,-11 21 0,6 0 0,0 10-505,0 10 505,10-10 0,-1 18 0,1-18 0,0 7 0,8-10 0,3 0 0,7-10 0,1-2 0,1-17 0,6 18 0,3-23 505,6 23-505,0-27 0,0 6 0,0-7 0,0-1 0,0 0 0,0 9 0,6-7 0,2 6 0,13-7 0,-6-1 0,12 1 0,-5-1 0,0 0 0,17 7 0,-20-5 0,21 5 0,-25-14 0,12 6 0,-13-13 0,13 7 0,-13-8 0,6 0 0,-7 0 0,-1-1 0,1 1 0,-1-7 0,1 5 0,-1-3 0,1 4 0,0 1 0,0 0 0,0 0 0,-1-6 0,8 5 0,-5-5 0,5 1 0,-8 3 0,1-9 0,-6 9 0,5-9 0,-5 9 0,0-4 0,-1 15 0,-14 17 0,-18 17 0,-4 23 0,1-25 0,1 1-985,-4 32 985,6-17 0,3-1 0,11 8 0,-3-14 0,2 0 0,11 21 0,-2-27 0,-1 1 0,5 37-255,0-43 1,0 0 254,0 29 0,0-3 0,0-10 0,0 0 0,0 0 0,0 0 0,0 0 0,8-1 0,1 1 959,7-10-959,9 7 535,0-6-535,1-1 0,5-2 0,7 12 0,3-23 0,5 12 0,-10-27 0,-7-2 0,-1-6 0,9 6 0,-7-12 0,15 7 0,-15-9 0,7 1 0,-9-1 0,0 0 0,1-6 0,-8 4 0,6-10 0,-6 3 0,1-5 0,-2 0 0,-8 0 0,14 0 0,-10 0 0,9 0 0,-12 0 0,0 0 0,0 0 0,-1-5 0,-5-2 0,4-6 0,-3-7 0,-1 5 0,6-12 0,-6 13 0,1-6 0,4 7 0,-5 0 0,0 0 0,4 0 0,-4 0 0,5 6 0,0 1 0,0 6 0,0 6 0,-6 8 0,6 7 0,-4 7 0,7 9 0,-1-7 0,15 8 0,5 1 0,14-6 0,-7-1 0,2 0 0,22-2 0,-18 3 0,2-2 0,31-1 0,3 15-631,9-16 631,-11-3 0,8-8 0,-7-1 0,-1 1 0,8-8 0,4-2-671,-34-8 0,2 0 671,-1 0 0,2 0 0,4 0 0,-1 0 0,-4-4 0,-3-1-532,38-5 532,-40-3 0,1-2 0,39-6 0,-43 3 0,0 0 0,0 7 0,-2 0 0,30-22 0,-3 13 0,-20-10 0,-2 12 0,-17-4 571,-3 7-571,-7 0 1344,-2 1-1344,-6 1 590,-2 0-590,-7 6 0,1-5 0,0 11 0,0-11 0,0 5 0,0-6 0,-1 0 0,-5 0 0,4 6 0,-10-4 0,5 4 0,-6-6 0,0 1 0,20 11 0,16 12 0,25 22 0,7 3 0,5 17-697,6-8 697,4 10 0,-37-27 0,0-1 0,0-3 0,0-1 0,35 21 0,8-8 0,-18-9-15,-2-2 15,-4-8 0,-16-2 0,8-5 0,-11-3 0,1-7 697,0 0-697,-9 0 15,7 0-15,-15-13 0,7-3 0,-1-14 0,4-9 0,10-3 0,0-9 0,-13 15 0,0-1 0,19-20 0,-7 9 0,-2-1 0,1-5 0,7-10 0,-27 27 0,-6-4 0,0 10 0,-2-4 0,-12 15 0,-3 7 0,-5 1 0,6 5 0,1 2 0,5 5 0,7 6 0,3 2 0,14 7 0,3 0 0,17 1 0,13 1 0,2 0 0,-21-8 0,1 1 0,22 7 0,-17-12 0,1 0-829,26 11 829,-25-14 0,0-2 0,36 8 0,-36-3 0,-1-1 0,38-2 0,-18 2 0,2 0 0,-27-3 0,1-2 0,20 1 0,-2 0 0,21 0 0,-11 0 0,8 0-311,-18 0 311,18 0 0,-19 0 0,0-14 0,-5-4 0,-16-14 0,7 0 0,-9 0 0,22-22 0,-24 19 815,24-28-815,-39 32 325,9-7-325,-17 1 0,5 6 0,-10-5 0,3 7 0,-6 1 0,-6-1 0,5 0 0,-12 1 0,12-1 0,-11 1 0,4 6 0,-6 2 0,0 7 0,0 0 0,0 0 0,0 1 0,10 5 0,23 2 0,37 14 0,4 8 0,-24-8 0,1 2-623,30 23 623,-30-23 0,2-1 0,41 16 0,-42-16 0,0-1 0,0 1 0,0-1 0,42 10 0,-42-13 0,0-2 0,40 5 0,-40-9 0,0 0 0,42 0 0,-1 0 0,-3 0 0,-20 0 0,19 0-92,-18-8 92,-2-1 0,-4-15 0,-6-2 0,-1-7 0,-1 0 0,-11 2 0,1 0 620,1-9-620,-8 7 95,-2-5-95,-10 9 0,-6 0 0,5 1 0,-12 6 0,6-5 0,-8 6 0,1-1 0,0-11 0,-7 17 0,0-10 0,-7 13 0,0 1 0,0-1 0,0 1 0,0 0 0,0 0 0,5 5 0,2 1 0,12 6 0,2 0 0,1 0 0,13 0 0,-12 0 0,14 0 0,-9 0 0,9 0 0,1 0 0,9 0 0,0 0 0,-1 0 0,1 0 0,9-15 0,-7 12 0,17-20 0,-8 13 0,10-7 0,-9 1 0,6-9 0,-16 0 0,7-7 0,-9 1 0,0-1 0,-1 1 0,-6-7 0,-2-2 0,-8 1 0,1-6 0,-8 6 0,6-7 0,-4-32 0,-1 24 0,-1-23 0,-7 30 0,-1 8 0,0-6 0,-7 15 0,-1-7 0,-7 15 0,0 2 0,0 7 0,0 0 0,0 1 0,0-1 0,0 0 0,0 1 0,0 0 0,0-1 0,6 7 0,0 0 0,6 6 0,1 0 0,6 7 0,3-6 0,6 12 0,-6-6 0,4 1 0,4-3 0,0 2 0,7-6 0,-9 12 0,9-11 0,-7 10 0,15-10 0,6 4 0,-9-6 0,7 0 0,-21 0 0,-6 0 0,5 0 0,-6 0 0,8-6 0,-1-2 0,0-13 0,1-1 0,-1 0 0,8-7 0,-5 7 0,13-9 0,-13 2 0,18-7 0,-24 6 0,14 1 0,-24 9 0,5 7 0,-7 0 0,-6 0 0,4 0 0,-9-1 0,4 2 0,-6-1 0,0 1 0,0-1 0,0 0 0,6-7 0,-5-2 0,6 1 0,-7-6 0,0 5 0,6-6 0,-4-1 0,4 8 0,-6-6 0,0 12 0,0-5 0,0 7 0,0 0 0,0 0 0,0 1 0,0-1 0,0 0 0,0 0 0,0 0 0,0 0 0,0-7 0,0 5 0,0-4 0,-6 11 0,5-3 0,-5 4 0,6-6 0,0 1 0,0 0 0,0 0 0,0 0 0,0 0 0,0 0 0,0 0 0,0 0 0,0 0 0,0 0 0,0 0 0,0 0 0,0 0 0,0 0 0,0 0 0,0 0 0,5 5 0,-4-4 0,10 10 0,-10-10 0,10 9 0,-4-3 0,5 5 0,0 0 0,0 0 0,-5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3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1311 1243 24575,'-6'-7'0,"12"-19"0,-5 21 0,14-28 0,13 23 0,-11-11 0,18 0 0,-21 6 0,13-11 0,-6 4 0,-5 0 0,9-5 0,-9 6 0,13-8 0,-8 7 0,6-4 0,-12 4 0,12-7 0,-12 8 0,11-6 0,-4 5 0,-1 1 0,6-6 0,-5 11 0,6-11 0,0 11 0,-6-4 0,5 6 0,-13 1 0,13-1 0,-13 0 0,19-6 0,-10 5 0,11 1 0,-6 2 0,0 4 0,1 0 0,-1-5 0,1 11 0,-1-4 0,0 6 0,-6 0 0,5 0 0,-7 0 0,1 0 0,-3 0 0,-5 0 0,0 0 0,0 0 0,-1 0 0,1 6 0,0 1 0,-6 6 0,5-1 0,-5 8 0,6-5 0,1 4 0,-1-6 0,-6 0 0,4 0 0,-10 0 0,10-6 0,-4-7 0,6-14 0,-1 0 0,2-13 0,0 6 0,6-8 0,2 0 0,7 7 0,-1-5 0,1 5 0,-1 0 0,8-7 0,-5 13 0,14-13 0,-7 12 0,9-13 0,-1 13 0,1-6 0,0 7 0,0 0 0,-1 1 0,1 6 0,0-5 0,-1 12 0,1-12 0,12 12 0,-9-12 0,1 13 0,-6-6 0,-6 7 0,7 0 0,-7 0 0,6 0 0,-15 0 0,6 0 0,-7 0 0,-1 0 0,-7 0 0,6 0 0,-13 0 0,6 0 0,6 0 0,-10 0 0,9 5 0,-12-3 0,0 9 0,0-4 0,-1 6 0,1-1 0,-7 0 0,0 0 0,-1-5 0,-3 4 0,3-4 0,-5-5 0,7-17 0,0-1 0,6-9 0,1 5 0,-1 5 0,7-6 0,2 8 0,6-8 0,1 5 0,7-5 0,3 6 0,7-1 0,1 7 0,-1-5 0,11 12 0,0-12 0,11 12 0,-10-5 0,8 7 0,-17 0 0,16 0 0,-16 0 0,7 0 0,-9 0 0,-1 0 0,-7 0 0,-3 0 0,1 0 0,-7 0 0,0 0 0,-4 0 0,-4 0 0,-1 0 0,11 0 0,-9 0 0,4 0 0,-7 5 0,-8 2 0,8 7 0,-5-1 0,4 0 0,1 1 0,-5-2 0,4 2 0,-6-1 0,0-1 0,0 1 0,0 0 0,-1 0 0,-4 0 0,3 0 0,-4-1 0,0 0 0,3-5 0,4-2 0,7-5 0,16 0 0,-7 0 0,15 0 0,-7 0 0,9 0 0,0 0 0,-1 0 0,1 0 0,-8 0 0,5 0 0,-13 0 0,13 0 0,-13 0 0,5 0 0,-7 7 0,-1 1 0,1 6 0,-8-1 0,6 1 0,-6 0 0,7 0 0,-6 0 0,5 6 0,-6-5 0,7 12 0,9-11 0,-7 11 0,7-4 0,-9 5 0,1-5 0,5 10 0,-10-10 0,2 5 0,-12-1 0,-1-13 0,1 13 0,-1-13 0,0 6 0,-5-7 0,3 0 0,-10 0 0,5-1 0,-6 1 0,0-1 0,0 0 0,0 1 0,0-1 0,0 1 0,0 0 0,-6-6 0,5 4 0,0-10 0,8 5 0,5-6 0,8 0 0,2 0 0,6 0 0,0 0 0,1 0 0,-1 0 0,1 6 0,-8 1 0,6 7 0,-13-1 0,6 1 0,-7-1 0,7 6 0,-6-4 0,7 12 0,-8-6 0,1 7 0,1 1 0,-1-1 0,0 0 0,6 13 0,-4-9 0,4 8 0,-6-11 0,-6-8 0,5 6 0,-12-6 0,12 8 0,-11-1 0,10 1 0,-10-1 0,4 8 0,-6-5 0,0 5 0,0-7 0,0-1 0,0 6 0,0-11 0,0 10 0,0-12 0,0 0 0,0 6 0,0-5 0,-6-1 0,-1 6 0,-7-13 0,-6 7 0,-2-8 0,-6 1 0,-9 1 0,7-1 0,-7 1 0,-12 6 0,15-11 0,-15 9 0,20-17 0,1 4 0,6-6 0,-5 6 0,12-4 0,-5 4 0,1-6 0,4 0 0,-5 0 0,7 0 0,0 0 0,1 0 0,5 5 0,1 2 0,6 5 0,0 1 0,0 0 0,0 0 0,0 7 0,0-6 0,0 13 0,0-6 0,0 1 0,0 5 0,0-6 0,0 0 0,0 6 0,0-6 0,0 8 0,0-1 0,0-7 0,0 14 0,0-11 0,-6 12 0,-2-8 0,-6 0 0,0 1 0,-1-1 0,1-6 0,0 4 0,1-11 0,-8 5 0,7-7 0,-13 1 0,-16 7 0,9-11 0,-23 10 0,26-19 0,-14 13 0,7-12 0,-1 11 0,-6-11 0,6 11 0,1-5 0,-7 1 0,6 4 0,-8-11 0,0 4 0,-21 1 0,16-5 0,-15 5 0,28-7 0,2 0 0,9 0 0,6 0 0,-5 0 0,13 0 0,-6 0 0,8 0 0,5 10 0,2-1 0,5 23 0,0-8 0,-13 12 0,10-8 0,-10 1 0,8-8 0,3 6 0,-9-13 0,9 13 0,-9-13 0,3 6 0,-5-7 0,0 0 0,0 0 0,-7 0 0,-1 1 0,-8 0 0,0-6 0,-7 5 0,-23-11 0,-2 12 0,-9-12 0,4 5 0,17-7 0,-17 8 0,7-6 0,0 5 0,3-7 0,9 0 0,0 0 0,0 0 0,1 0 0,-1 0 0,8 0 0,-6 0 0,7 0 0,-18-7 0,6-2 0,-6-8 0,9-5 0,1 4 0,-1-11 0,8 12 0,-6-13 0,6 7 0,-20-15 0,17 6 0,-8 2 0,22 10 0,6 6 0,2 0 0,7 1 0,0 1 0,6-1 0,-4 1 0,5 0 0,-1 10 0,-11 4 0,15 11 0,-16 7 0,4-5 0,0 12 0,-6-12 0,1 6 0,-2-2 0,-6-3 0,-1 5 0,1-7 0,-1 0 0,-20 7 0,7-4 0,-10 4 0,7-13 0,7 6 0,-1-13 0,-6 13 0,14-12 0,-13 5 0,13-1 0,-14-4 0,15 4 0,-15-6 0,14 0 0,-14 0 0,15 0 0,-15 0 0,15 0 0,-15 0 0,14 0 0,-18 0 0,17 0 0,-9 0 0,12 0 0,1 0 0,6 0 0,-5 0 0,6-6 0,-1-2 0,-5-6 0,6 0 0,-8 0 0,1 0 0,-1-1 0,1 1 0,-1 0 0,0-7 0,1 5 0,-14-11 0,18 11 0,-16-4 0,25 7 0,-12-2 0,13 2 0,-6-1 0,7 7 0,0-4 0,0 4 0,0 0 0,7-4 0,0 4 0,6-5 0,0 0 0,-10 6 0,7 6 0,-13 2 0,9 9 0,0-4 0,-12 7 0,10-7 0,-11 5 0,7-11 0,0 11 0,0-11 0,-7 5 0,5-6 0,-5 0 0,1 0 0,4 0 0,-5 0 0,0 0 0,-2 0 0,1 0 0,1 0 0,0 0 0,-2 0 0,1 0 0,-6 0 0,12 0 0,-12-7 0,5-1 0,1-5 0,-6-2 0,12 2 0,-5-7 0,-1 4 0,6-4 0,-11-6 0,11 3 0,-12-5 0,11-7 0,-5 10 0,6-11 0,-6 7 0,5 1 0,-4 6 0,6-5 0,0 5 0,0 1 0,0-6 0,1 12 0,5-12 0,-4 6 0,5-1 0,-8-5 0,8-15 0,1 8 0,6-24 0,0 20 0,0-1 0,0-6 0,0 14 0,0-5 0,0 14 0,0-5 0,0 12 0,0-4 0,0 5 0,0 1 0,0 0 0,0 0 0,0-6 0,0 4 0,0-11 0,0 5 0,5 1 0,2 0 0,1 7 0,3 0 0,-4 0 0,0 0 0,5 0 0,-5 6 0,6-5 0,-1 11 0,1-11 0,-1 10 0,1-9 0,0 9 0,0-3 0,0-1 0,0 4 0,-1-3 0,-5-1 0,4 4 0,-10-9 0,10 10 0,-9-10 0,9 3 0,-10-4 0,11 4 0,-11-3 0,5 4 0,-1-5 0,-3 0 0,3 0 0,1 5 0,-5-9 0,-1 14 0,-1-14 0,-10 14 0,4-3 0,-5 5 0,-1 0 0,1 0 0,6-5 0,-5 3 0,4-3 0,-5 0 0,0 3 0,5-9 0,-4 4 0,10-5 0,-4 0 0,5-1 0,0 1 0,0 0 0,0-1 0,0 0 0,0 1 0,0-1 0,0 1 0,5 5 0,2 2 0,-1-1 0,6 5 0,-5-5 0,6 6 0,-1 0 0,1 0 0,-1 0 0,0 0 0,-5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21:45:59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23C5-C459-BA40-A251-DAD7920D2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23330-F21E-314D-8978-37D4D878D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E70F1-B92F-4D44-A62F-DEDD23CF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FDA83-790D-FC4F-8253-7D89A431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3196-30E7-2C49-877D-D3A8202E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3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52CF-609C-3D43-B855-703A3A53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F059B-A8F0-FB40-9C9D-90980146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F8FD4-70FC-1046-A605-74F36CA9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C7BB4-A805-984A-A9F1-DCE37AFB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6C9C-926D-7E40-97D2-388CF9DB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9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00A366-9EB3-4046-B2C8-84A555DE6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44903-C507-B347-8749-19FC8ABE8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3E066-A9C4-654C-82F8-EEF2D2B6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E12E0-789E-0D47-BD44-60C1A513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57F31-6BF2-6D48-BAC2-F630A6CF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3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8B43-8C51-0D49-AB44-381FDD2A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6F52F-8A8C-A04D-B22F-62E91F9A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77F20-FB34-0244-A487-7C560F5E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488CD-C85A-9E42-AFA2-FB5A87BF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0ED22-F87C-E34B-9800-11F66108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3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BE73-D8A1-944C-8EA8-165798FB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4843-F236-194A-A520-67BD4B2C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4714E-4490-3B44-AF6B-247B7BCF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74083-466C-A847-B904-31A7F5D5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796B8-46FB-784D-90CD-5961180F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8273-7759-964A-8DE4-B602F672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D61D4-3E37-774E-89AC-35482AB15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FD927-64D5-A441-8DBC-188E95B87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DD27D-30E8-5B43-98F2-19863BBE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6E338-1E28-9940-95F4-5E6E12E8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E5A76-F2A6-5A41-B02A-ED546462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1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1B69-6652-F441-A067-C16E824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F6F73-024B-DC46-8344-027DA1716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21A91-666E-6041-AB8E-31EF88FB3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F4FA8-EF3A-8B41-8F12-0113158C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45C286-B5D4-8B44-ADCC-007115516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DAECD5-D3DD-2D4C-BBDF-8A1EC6E7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EC92A5-FC69-CD43-9CDB-FB6ADFD1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536AE-B5F6-324D-81DB-CEA992C1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170-0AC5-AA40-A2AE-B6191D1B1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9A6DC-DA27-0043-8B2B-7FE42985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8518F-7CB2-0B4C-939E-742BD618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ABE28-8342-B149-8728-7C1AAB7C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2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76D89-B7F6-1846-A7B2-57275239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67F4D-9389-1143-89CB-032C82BE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B1A0A-0FDF-7247-A562-9E5B6A6E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0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6806-A002-BC44-8BF3-CD55F4F9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37998-E4A3-5540-B5E2-7B6522ED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5905C-0FBE-0C48-A0F8-CACB47272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2C827-D7F2-624F-A01A-D8C550E2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14904-2021-5A47-A69C-8820264C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0151E-D621-6C42-AEA1-577A9416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0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0C77-0FA7-2843-9EC8-7AF2AF66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80557-26C0-7642-8AAE-F3797F24B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B11E2-9AC9-B047-9AF1-11F1B2F14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30E8D-A4B0-9041-9754-9C452ECE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3F4F0-625C-8F4A-BC0C-133E5B37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428F4-07AA-A54E-B92F-D02B8906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B1799-1198-DB48-92C3-37B7ADFE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56B4F-96E0-5A42-946D-D0C81A874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02A62-8891-0B4B-8FE4-8EF6CFCDC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E706-9671-2247-9C18-119BC59EBC2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6CD23-04EC-4245-B4CD-77F7BC0A3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04E49-23B5-B840-A13E-F0E51CA54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756-CC8C-4041-B568-72EF9ECD9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4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18" Type="http://schemas.openxmlformats.org/officeDocument/2006/relationships/image" Target="../media/image18.tiff"/><Relationship Id="rId3" Type="http://schemas.openxmlformats.org/officeDocument/2006/relationships/image" Target="../media/image3.tiff"/><Relationship Id="rId21" Type="http://schemas.openxmlformats.org/officeDocument/2006/relationships/image" Target="../media/image21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17" Type="http://schemas.openxmlformats.org/officeDocument/2006/relationships/image" Target="../media/image17.tiff"/><Relationship Id="rId2" Type="http://schemas.openxmlformats.org/officeDocument/2006/relationships/image" Target="../media/image2.tiff"/><Relationship Id="rId16" Type="http://schemas.openxmlformats.org/officeDocument/2006/relationships/image" Target="../media/image16.tiff"/><Relationship Id="rId20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19" Type="http://schemas.openxmlformats.org/officeDocument/2006/relationships/image" Target="../media/image19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21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12" Type="http://schemas.openxmlformats.org/officeDocument/2006/relationships/image" Target="../media/image20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Relationship Id="rId1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13" Type="http://schemas.openxmlformats.org/officeDocument/2006/relationships/image" Target="../media/image44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12" Type="http://schemas.openxmlformats.org/officeDocument/2006/relationships/image" Target="../media/image43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11" Type="http://schemas.openxmlformats.org/officeDocument/2006/relationships/image" Target="../media/image42.tiff"/><Relationship Id="rId5" Type="http://schemas.openxmlformats.org/officeDocument/2006/relationships/image" Target="../media/image36.tiff"/><Relationship Id="rId10" Type="http://schemas.openxmlformats.org/officeDocument/2006/relationships/image" Target="../media/image41.tiff"/><Relationship Id="rId4" Type="http://schemas.openxmlformats.org/officeDocument/2006/relationships/image" Target="../media/image35.tiff"/><Relationship Id="rId9" Type="http://schemas.openxmlformats.org/officeDocument/2006/relationships/image" Target="../media/image40.tiff"/><Relationship Id="rId14" Type="http://schemas.openxmlformats.org/officeDocument/2006/relationships/image" Target="../media/image4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1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image" Target="../media/image46.png"/><Relationship Id="rId21" Type="http://schemas.openxmlformats.org/officeDocument/2006/relationships/image" Target="../media/image54.png"/><Relationship Id="rId7" Type="http://schemas.openxmlformats.org/officeDocument/2006/relationships/image" Target="../media/image48.png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5" Type="http://schemas.openxmlformats.org/officeDocument/2006/relationships/image" Target="../media/image5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1.xm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0.png"/><Relationship Id="rId24" Type="http://schemas.openxmlformats.org/officeDocument/2006/relationships/customXml" Target="../ink/ink13.xml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5.png"/><Relationship Id="rId28" Type="http://schemas.openxmlformats.org/officeDocument/2006/relationships/customXml" Target="../ink/ink15.xml"/><Relationship Id="rId10" Type="http://schemas.openxmlformats.org/officeDocument/2006/relationships/customXml" Target="../ink/ink5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" Type="http://schemas.openxmlformats.org/officeDocument/2006/relationships/customXml" Target="../ink/ink2.xml"/><Relationship Id="rId9" Type="http://schemas.openxmlformats.org/officeDocument/2006/relationships/image" Target="../media/image49.png"/><Relationship Id="rId14" Type="http://schemas.openxmlformats.org/officeDocument/2006/relationships/customXml" Target="../ink/ink7.xml"/><Relationship Id="rId22" Type="http://schemas.openxmlformats.org/officeDocument/2006/relationships/customXml" Target="../ink/ink12.xml"/><Relationship Id="rId27" Type="http://schemas.openxmlformats.org/officeDocument/2006/relationships/image" Target="../media/image57.png"/><Relationship Id="rId30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87A385B-6AA2-2841-90C9-6C813E36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118"/>
            <a:ext cx="12192000" cy="49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3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76D4B4-6A82-BF41-B617-A4A8358E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4" y="967991"/>
            <a:ext cx="304422" cy="2111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23CC9-ECAD-5141-8FF9-4CB3303C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955973"/>
            <a:ext cx="298777" cy="238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F2981A-A672-5E45-B472-36D82786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00" y="3302708"/>
            <a:ext cx="1535087" cy="258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2494B-DF46-D04E-8517-AAA648A1A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35" y="6493765"/>
            <a:ext cx="2088963" cy="262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0AE6F0-BC7F-CA4B-9DAE-B1883EB64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55" y="932202"/>
            <a:ext cx="2113166" cy="2145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0FE66D-24BD-4245-917B-959F15EE0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84" y="4110394"/>
            <a:ext cx="2113306" cy="2145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A7ABE7-64EA-E640-8585-F5D36B8F1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108" y="4092603"/>
            <a:ext cx="2113307" cy="2145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BC0014-8C97-F44F-8930-9158465BD7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8547" y="998890"/>
            <a:ext cx="2088962" cy="2121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07D064-E4F2-9B4D-9A03-A9F78CFCDA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5405" y="1008988"/>
            <a:ext cx="2079019" cy="21111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B6A630-1612-B642-BA86-21272D253C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0323" y="4104692"/>
            <a:ext cx="2088963" cy="2121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DB70A2-CA92-DB46-AFC9-308B067202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2102" y="1008988"/>
            <a:ext cx="2079019" cy="21111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67CDD3-09B0-9147-BD54-573AE3C601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2102" y="4117323"/>
            <a:ext cx="2088963" cy="212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638B1D-3D94-F642-BE71-2D3E071AF8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4479" y="4122261"/>
            <a:ext cx="2091733" cy="21111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5E8362-B7AA-D94E-A584-5FF31BEF17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8799" y="1008989"/>
            <a:ext cx="2083279" cy="21111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45638D-1CFB-9D42-A309-21B7086D26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999" y="3098721"/>
            <a:ext cx="2113164" cy="1735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ED4-41FD-8D44-8709-7A562E6EC2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810" y="6261449"/>
            <a:ext cx="2113164" cy="1735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FF0A18-53CB-304A-9E63-0F4158DD6A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2289" y="933105"/>
            <a:ext cx="223814" cy="21869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32C271-553F-CE49-9FE3-09EC3DD679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132" y="4094770"/>
            <a:ext cx="402866" cy="21869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5AD9CC2-FE8B-2F48-9F25-D3D7699DFF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18547" y="6263090"/>
            <a:ext cx="2113164" cy="1735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5D9960-7FEA-1E47-A612-9D0E7BAE9F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5405" y="6256314"/>
            <a:ext cx="2113164" cy="1735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4E70E8B-5319-094A-8D9C-273BD7CAE0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1385" y="6256314"/>
            <a:ext cx="2113164" cy="1735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466589-6B4F-B142-A127-2D847C0AF4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3784" y="6256314"/>
            <a:ext cx="2113164" cy="1735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FA458A-5900-3644-B5CD-856C7AB6B1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77156" y="3133966"/>
            <a:ext cx="1237244" cy="9960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5B37102-E15C-7C4C-8F50-7618BC3F1CC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16212" y="998478"/>
            <a:ext cx="377467" cy="83393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468C5C4-7BFA-9343-A108-6A2C7A666E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816212" y="4151007"/>
            <a:ext cx="375788" cy="17915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68C1595-28DC-7442-8D2C-6790584CFFC8}"/>
              </a:ext>
            </a:extLst>
          </p:cNvPr>
          <p:cNvSpPr txBox="1"/>
          <p:nvPr/>
        </p:nvSpPr>
        <p:spPr>
          <a:xfrm>
            <a:off x="616884" y="624267"/>
            <a:ext cx="10241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/>
              <a:t>Uniform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A5D70E-C1A9-0C40-83FB-AE840068FB64}"/>
              </a:ext>
            </a:extLst>
          </p:cNvPr>
          <p:cNvSpPr txBox="1"/>
          <p:nvPr/>
        </p:nvSpPr>
        <p:spPr>
          <a:xfrm>
            <a:off x="2876032" y="624267"/>
            <a:ext cx="115371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/>
              <a:t>Recursive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B05B40-EA3A-7D44-8820-92D581EDE159}"/>
              </a:ext>
            </a:extLst>
          </p:cNvPr>
          <p:cNvSpPr txBox="1"/>
          <p:nvPr/>
        </p:nvSpPr>
        <p:spPr>
          <a:xfrm>
            <a:off x="5118856" y="609056"/>
            <a:ext cx="22662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/>
              <a:t>Recursive + Aversion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A60CB6-4614-5D4D-95C9-447EC04F45B1}"/>
              </a:ext>
            </a:extLst>
          </p:cNvPr>
          <p:cNvSpPr txBox="1"/>
          <p:nvPr/>
        </p:nvSpPr>
        <p:spPr>
          <a:xfrm>
            <a:off x="7385117" y="615371"/>
            <a:ext cx="15993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/>
              <a:t>Red Response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597C8D-B035-674D-9B7C-94CD5007464F}"/>
              </a:ext>
            </a:extLst>
          </p:cNvPr>
          <p:cNvSpPr txBox="1"/>
          <p:nvPr/>
        </p:nvSpPr>
        <p:spPr>
          <a:xfrm>
            <a:off x="9686263" y="615370"/>
            <a:ext cx="166064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/>
              <a:t>Blue Response</a:t>
            </a:r>
          </a:p>
        </p:txBody>
      </p:sp>
    </p:spTree>
    <p:extLst>
      <p:ext uri="{BB962C8B-B14F-4D97-AF65-F5344CB8AC3E}">
        <p14:creationId xmlns:p14="http://schemas.microsoft.com/office/powerpoint/2010/main" val="126604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F40ED-CE94-7D4A-B60E-AFEF82A8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87" y="773823"/>
            <a:ext cx="2867884" cy="2747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CF353-9399-874E-8440-D5021585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595" y="773823"/>
            <a:ext cx="2867884" cy="2747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6193D-507D-3B46-AF0D-415571E86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803" y="773823"/>
            <a:ext cx="2867884" cy="2747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DE44B-C99D-B345-90CD-DADD785A4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386" y="3916415"/>
            <a:ext cx="2867884" cy="2747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C61E4-6D21-184A-86EC-068C298C9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595" y="3916412"/>
            <a:ext cx="2867884" cy="2747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60535-D47A-4B4A-AAA1-A7AE08241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803" y="3916412"/>
            <a:ext cx="2867882" cy="2747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AE985-9A0F-2D45-BA74-07C61D2FD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386" y="3633380"/>
            <a:ext cx="2867890" cy="107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3E7B2-3580-114E-948A-7E6E958F4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330" y="734977"/>
            <a:ext cx="122037" cy="2859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9434D-442E-C74F-AE30-DE94707D3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371" y="3919602"/>
            <a:ext cx="199996" cy="274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553C7-7232-7945-AA33-515A11B2F5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8386" y="6746095"/>
            <a:ext cx="2901458" cy="88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D7F8D6-DEF6-9844-B708-8CCB767A1A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3706" y="773823"/>
            <a:ext cx="377467" cy="833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34CD31-B6C6-A848-BF6D-D1956E07FF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55385" y="3916412"/>
            <a:ext cx="375788" cy="1791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9D9444-C36A-D241-A5A6-83A557CA95BE}"/>
              </a:ext>
            </a:extLst>
          </p:cNvPr>
          <p:cNvSpPr txBox="1"/>
          <p:nvPr/>
        </p:nvSpPr>
        <p:spPr>
          <a:xfrm>
            <a:off x="1208386" y="350256"/>
            <a:ext cx="10241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/>
              <a:t>Uniform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94C3E1-9620-BF40-A34B-0D2092105F8F}"/>
              </a:ext>
            </a:extLst>
          </p:cNvPr>
          <p:cNvSpPr txBox="1"/>
          <p:nvPr/>
        </p:nvSpPr>
        <p:spPr>
          <a:xfrm>
            <a:off x="4466595" y="350256"/>
            <a:ext cx="115371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/>
              <a:t>Recursive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53827A-163A-4240-85C0-4935F07E934D}"/>
              </a:ext>
            </a:extLst>
          </p:cNvPr>
          <p:cNvSpPr txBox="1"/>
          <p:nvPr/>
        </p:nvSpPr>
        <p:spPr>
          <a:xfrm>
            <a:off x="7724803" y="350255"/>
            <a:ext cx="22662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/>
              <a:t>Recursive + Aversion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CEE8CF-EF0F-8046-9AB3-3908039F05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42439" y="2548587"/>
            <a:ext cx="1237244" cy="9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0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E89917B-DD4F-3246-A160-81EC91D2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0"/>
            <a:ext cx="100107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A752B-55C5-0F46-B4F3-7305FE49B39E}"/>
              </a:ext>
            </a:extLst>
          </p:cNvPr>
          <p:cNvSpPr txBox="1"/>
          <p:nvPr/>
        </p:nvSpPr>
        <p:spPr>
          <a:xfrm>
            <a:off x="1944414" y="44143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0.118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B63AF-929D-DB45-B688-8DF9F3E7D3B5}"/>
              </a:ext>
            </a:extLst>
          </p:cNvPr>
          <p:cNvSpPr txBox="1"/>
          <p:nvPr/>
        </p:nvSpPr>
        <p:spPr>
          <a:xfrm>
            <a:off x="1985891" y="3746938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0.237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D86CF-A2B2-9A41-B906-D8C0E35CA40B}"/>
              </a:ext>
            </a:extLst>
          </p:cNvPr>
          <p:cNvSpPr txBox="1"/>
          <p:nvPr/>
        </p:nvSpPr>
        <p:spPr>
          <a:xfrm>
            <a:off x="5066550" y="44143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0.477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4A6A4-F3D1-2247-9B28-86A9EE022792}"/>
              </a:ext>
            </a:extLst>
          </p:cNvPr>
          <p:cNvSpPr txBox="1"/>
          <p:nvPr/>
        </p:nvSpPr>
        <p:spPr>
          <a:xfrm>
            <a:off x="5134305" y="3746938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0.596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4DDC6-C149-3846-A66A-B2F4926EC796}"/>
              </a:ext>
            </a:extLst>
          </p:cNvPr>
          <p:cNvSpPr txBox="1"/>
          <p:nvPr/>
        </p:nvSpPr>
        <p:spPr>
          <a:xfrm>
            <a:off x="8297917" y="44143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0.965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85C4F-85B9-3C40-90FD-EF570465CB8E}"/>
              </a:ext>
            </a:extLst>
          </p:cNvPr>
          <p:cNvSpPr txBox="1"/>
          <p:nvPr/>
        </p:nvSpPr>
        <p:spPr>
          <a:xfrm>
            <a:off x="8239546" y="3746938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0.730</a:t>
            </a:r>
          </a:p>
        </p:txBody>
      </p:sp>
    </p:spTree>
    <p:extLst>
      <p:ext uri="{BB962C8B-B14F-4D97-AF65-F5344CB8AC3E}">
        <p14:creationId xmlns:p14="http://schemas.microsoft.com/office/powerpoint/2010/main" val="201597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FEC0E8-894C-3C4E-9DF9-E11354A68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607" y="3569913"/>
            <a:ext cx="2914552" cy="30618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449676-DD0C-A443-92DE-86F0E5F0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92200" y="-1336686"/>
            <a:ext cx="673100" cy="285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5A2FF8-E39B-884D-A33D-CAD03455D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77" y="627945"/>
            <a:ext cx="2877572" cy="2838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DAF1A-5E76-984F-956C-47688D81B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021" y="627944"/>
            <a:ext cx="2755989" cy="2787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F9387-7342-6245-84C6-2A0489E3C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364" y="627944"/>
            <a:ext cx="2755990" cy="2787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D04022-54F2-8345-A839-7C2CAC995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364" y="3646309"/>
            <a:ext cx="2668302" cy="2678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EDDED4-70A5-334F-B842-BB40283E0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021" y="3620844"/>
            <a:ext cx="2755989" cy="27038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AEFD0B-E4B9-E445-A8A6-A35722AC34F7}"/>
              </a:ext>
            </a:extLst>
          </p:cNvPr>
          <p:cNvSpPr txBox="1"/>
          <p:nvPr/>
        </p:nvSpPr>
        <p:spPr>
          <a:xfrm rot="5400000">
            <a:off x="10598273" y="1862578"/>
            <a:ext cx="116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Utility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F6A19-C633-2D44-82DD-7B064B9539A9}"/>
              </a:ext>
            </a:extLst>
          </p:cNvPr>
          <p:cNvSpPr txBox="1"/>
          <p:nvPr/>
        </p:nvSpPr>
        <p:spPr>
          <a:xfrm rot="5400000">
            <a:off x="10569804" y="460457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Utility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A3A55C-00B8-5B41-ADC8-E07FA0EDB2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021" y="6318297"/>
            <a:ext cx="2755989" cy="258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0D4210-FF4B-B349-8586-228C5E6C1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520" y="6352556"/>
            <a:ext cx="2755989" cy="258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9C2612-B8EB-7B45-BBF2-2A0AE23C5E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997" y="627944"/>
            <a:ext cx="415705" cy="2787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8A747B-7D99-7D4F-BAC5-2B6231E1E5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32" y="3578920"/>
            <a:ext cx="415705" cy="2787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767F81-3089-E149-B0C8-600BCEB9B4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260" y="2161689"/>
            <a:ext cx="284184" cy="26571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41441-88A5-B946-8400-D30BA2B3EA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3021" y="6529408"/>
            <a:ext cx="2914552" cy="3512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06656-B3C9-994D-842A-E50A0274FC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9368" y="422711"/>
            <a:ext cx="2668303" cy="3162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A7857C-C391-AC4C-8E16-9060CAF168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8724" y="422711"/>
            <a:ext cx="2708293" cy="334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C0D979-0094-A348-895E-1D62E36F847E}"/>
              </a:ext>
            </a:extLst>
          </p:cNvPr>
          <p:cNvSpPr txBox="1"/>
          <p:nvPr/>
        </p:nvSpPr>
        <p:spPr>
          <a:xfrm>
            <a:off x="8463893" y="359376"/>
            <a:ext cx="184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Response</a:t>
            </a:r>
          </a:p>
        </p:txBody>
      </p:sp>
    </p:spTree>
    <p:extLst>
      <p:ext uri="{BB962C8B-B14F-4D97-AF65-F5344CB8AC3E}">
        <p14:creationId xmlns:p14="http://schemas.microsoft.com/office/powerpoint/2010/main" val="258088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FBA98E-404C-9842-A6B7-83DBEFB20326}"/>
                  </a:ext>
                </a:extLst>
              </p14:cNvPr>
              <p14:cNvContentPartPr/>
              <p14:nvPr/>
            </p14:nvContentPartPr>
            <p14:xfrm>
              <a:off x="514565" y="3911639"/>
              <a:ext cx="1306440" cy="2112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FBA98E-404C-9842-A6B7-83DBEFB203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565" y="3893639"/>
                <a:ext cx="1342080" cy="21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4BE243-D0A6-3048-96BA-891B2FD68A8B}"/>
                  </a:ext>
                </a:extLst>
              </p14:cNvPr>
              <p14:cNvContentPartPr/>
              <p14:nvPr/>
            </p14:nvContentPartPr>
            <p14:xfrm>
              <a:off x="3415438" y="2614923"/>
              <a:ext cx="705240" cy="114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4BE243-D0A6-3048-96BA-891B2FD68A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7447" y="2596923"/>
                <a:ext cx="740862" cy="11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E92F51-94F5-D04D-ABC9-2914E25D781E}"/>
                  </a:ext>
                </a:extLst>
              </p14:cNvPr>
              <p14:cNvContentPartPr/>
              <p14:nvPr/>
            </p14:nvContentPartPr>
            <p14:xfrm>
              <a:off x="8607647" y="3047638"/>
              <a:ext cx="583726" cy="1603946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E92F51-94F5-D04D-ABC9-2914E25D7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89653" y="3029640"/>
                <a:ext cx="619354" cy="163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311E81-A58F-6F43-BC11-CE4025C8D023}"/>
                  </a:ext>
                </a:extLst>
              </p14:cNvPr>
              <p14:cNvContentPartPr/>
              <p14:nvPr/>
            </p14:nvContentPartPr>
            <p14:xfrm>
              <a:off x="2308486" y="670706"/>
              <a:ext cx="7643150" cy="464500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311E81-A58F-6F43-BC11-CE4025C8D0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0486" y="652706"/>
                <a:ext cx="7678790" cy="468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192AD4-5433-5C47-8994-3488CAB74294}"/>
                  </a:ext>
                </a:extLst>
              </p14:cNvPr>
              <p14:cNvContentPartPr/>
              <p14:nvPr/>
            </p14:nvContentPartPr>
            <p14:xfrm>
              <a:off x="3000627" y="1075810"/>
              <a:ext cx="5030280" cy="3092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192AD4-5433-5C47-8994-3488CAB742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2627" y="1057810"/>
                <a:ext cx="5065920" cy="31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BE0B1B-2217-B34D-83F3-0C92CAC4A5AD}"/>
                  </a:ext>
                </a:extLst>
              </p14:cNvPr>
              <p14:cNvContentPartPr/>
              <p14:nvPr/>
            </p14:nvContentPartPr>
            <p14:xfrm>
              <a:off x="4697418" y="1691211"/>
              <a:ext cx="2258280" cy="117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BE0B1B-2217-B34D-83F3-0C92CAC4A5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79415" y="1673205"/>
                <a:ext cx="2293926" cy="121105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82B2E0A-9D9B-2944-8CCB-5FE213241779}"/>
              </a:ext>
            </a:extLst>
          </p:cNvPr>
          <p:cNvSpPr/>
          <p:nvPr/>
        </p:nvSpPr>
        <p:spPr>
          <a:xfrm>
            <a:off x="1968746" y="3681120"/>
            <a:ext cx="219474" cy="219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3B1560-C30A-D646-B476-2144CF89A477}"/>
              </a:ext>
            </a:extLst>
          </p:cNvPr>
          <p:cNvSpPr/>
          <p:nvPr/>
        </p:nvSpPr>
        <p:spPr>
          <a:xfrm>
            <a:off x="1659075" y="3795648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17F95A-D752-8747-A09D-74C5023D0BBE}"/>
              </a:ext>
            </a:extLst>
          </p:cNvPr>
          <p:cNvSpPr/>
          <p:nvPr/>
        </p:nvSpPr>
        <p:spPr>
          <a:xfrm>
            <a:off x="8172973" y="2669787"/>
            <a:ext cx="182880" cy="18288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516DD0-60B9-254A-B7C9-A98326911BC7}"/>
              </a:ext>
            </a:extLst>
          </p:cNvPr>
          <p:cNvSpPr/>
          <p:nvPr/>
        </p:nvSpPr>
        <p:spPr>
          <a:xfrm>
            <a:off x="8424767" y="2845714"/>
            <a:ext cx="146304" cy="146304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10FE9E-31D9-A040-AD17-6CAC63959ED7}"/>
              </a:ext>
            </a:extLst>
          </p:cNvPr>
          <p:cNvSpPr/>
          <p:nvPr/>
        </p:nvSpPr>
        <p:spPr>
          <a:xfrm>
            <a:off x="4337511" y="2397975"/>
            <a:ext cx="146304" cy="1463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C96945-4AC4-2148-BDFF-1506C7855075}"/>
              </a:ext>
            </a:extLst>
          </p:cNvPr>
          <p:cNvSpPr/>
          <p:nvPr/>
        </p:nvSpPr>
        <p:spPr>
          <a:xfrm>
            <a:off x="4160484" y="2560059"/>
            <a:ext cx="109728" cy="10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BD2ADCF-41DA-204A-BFE8-82AEAE6B8AAC}"/>
                  </a:ext>
                </a:extLst>
              </p14:cNvPr>
              <p14:cNvContentPartPr/>
              <p14:nvPr/>
            </p14:nvContentPartPr>
            <p14:xfrm>
              <a:off x="5322198" y="2378245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BD2ADCF-41DA-204A-BFE8-82AEAE6B8A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6198" y="23422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9FF66A-9D37-324D-B025-42A6E8E2F62F}"/>
                  </a:ext>
                </a:extLst>
              </p14:cNvPr>
              <p14:cNvContentPartPr/>
              <p14:nvPr/>
            </p14:nvContentPartPr>
            <p14:xfrm>
              <a:off x="5815398" y="2379325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9FF66A-9D37-324D-B025-42A6E8E2F6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79398" y="234332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B3F19D-18AA-B545-9BCF-73B9E666AE5D}"/>
                  </a:ext>
                </a:extLst>
              </p14:cNvPr>
              <p14:cNvContentPartPr/>
              <p14:nvPr/>
            </p14:nvContentPartPr>
            <p14:xfrm>
              <a:off x="6283398" y="2396965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B3F19D-18AA-B545-9BCF-73B9E666AE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47398" y="2360965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Callout 16">
            <a:extLst>
              <a:ext uri="{FF2B5EF4-FFF2-40B4-BE49-F238E27FC236}">
                <a16:creationId xmlns:a16="http://schemas.microsoft.com/office/drawing/2014/main" id="{B8D7F9F9-44AB-2C4F-9C5E-896AA3B9CC48}"/>
              </a:ext>
            </a:extLst>
          </p:cNvPr>
          <p:cNvSpPr/>
          <p:nvPr/>
        </p:nvSpPr>
        <p:spPr>
          <a:xfrm flipH="1">
            <a:off x="73802" y="1964362"/>
            <a:ext cx="1961071" cy="1205753"/>
          </a:xfrm>
          <a:prstGeom prst="wedgeEllipseCallout">
            <a:avLst>
              <a:gd name="adj1" fmla="val -15733"/>
              <a:gd name="adj2" fmla="val 64870"/>
            </a:avLst>
          </a:prstGeom>
          <a:solidFill>
            <a:srgbClr val="FFA59E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377EF77-91AB-794F-A501-3B868944E94E}"/>
                  </a:ext>
                </a:extLst>
              </p14:cNvPr>
              <p14:cNvContentPartPr/>
              <p14:nvPr/>
            </p14:nvContentPartPr>
            <p14:xfrm>
              <a:off x="250878" y="3392481"/>
              <a:ext cx="291960" cy="381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377EF77-91AB-794F-A501-3B868944E94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2878" y="3374464"/>
                <a:ext cx="327600" cy="416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B656234-F5DE-4246-8AD9-B951A4F52EAB}"/>
                  </a:ext>
                </a:extLst>
              </p14:cNvPr>
              <p14:cNvContentPartPr/>
              <p14:nvPr/>
            </p14:nvContentPartPr>
            <p14:xfrm>
              <a:off x="659118" y="3479961"/>
              <a:ext cx="578160" cy="367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B656234-F5DE-4246-8AD9-B951A4F52EA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1118" y="3461979"/>
                <a:ext cx="613800" cy="403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19A598D-07FB-D74E-8079-968E8D547FF3}"/>
                  </a:ext>
                </a:extLst>
              </p14:cNvPr>
              <p14:cNvContentPartPr/>
              <p14:nvPr/>
            </p14:nvContentPartPr>
            <p14:xfrm>
              <a:off x="10176416" y="3676766"/>
              <a:ext cx="846428" cy="2325791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19A598D-07FB-D74E-8079-968E8D547F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58422" y="3658767"/>
                <a:ext cx="882056" cy="2361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EB9ABBC-CB3D-7048-A868-A61F08A45E08}"/>
                  </a:ext>
                </a:extLst>
              </p14:cNvPr>
              <p14:cNvContentPartPr/>
              <p14:nvPr/>
            </p14:nvContentPartPr>
            <p14:xfrm>
              <a:off x="10288002" y="3112282"/>
              <a:ext cx="42840" cy="352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EB9ABBC-CB3D-7048-A868-A61F08A45E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70002" y="3094264"/>
                <a:ext cx="78480" cy="388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1B57282-9372-B042-BB05-1C5F7DFC0180}"/>
                  </a:ext>
                </a:extLst>
              </p14:cNvPr>
              <p14:cNvContentPartPr/>
              <p14:nvPr/>
            </p14:nvContentPartPr>
            <p14:xfrm>
              <a:off x="10295562" y="3119482"/>
              <a:ext cx="242640" cy="324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1B57282-9372-B042-BB05-1C5F7DFC01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77562" y="3101482"/>
                <a:ext cx="2782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5B058AD-8352-5D43-9A9B-3CF58C89B915}"/>
                  </a:ext>
                </a:extLst>
              </p14:cNvPr>
              <p14:cNvContentPartPr/>
              <p14:nvPr/>
            </p14:nvContentPartPr>
            <p14:xfrm>
              <a:off x="10575282" y="3262402"/>
              <a:ext cx="201240" cy="211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5B058AD-8352-5D43-9A9B-3CF58C89B91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57282" y="3244402"/>
                <a:ext cx="2368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ABFB3E8-EEDB-6F43-B35B-E07B800B1534}"/>
                  </a:ext>
                </a:extLst>
              </p14:cNvPr>
              <p14:cNvContentPartPr/>
              <p14:nvPr/>
            </p14:nvContentPartPr>
            <p14:xfrm>
              <a:off x="10809282" y="3105082"/>
              <a:ext cx="1131840" cy="509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ABFB3E8-EEDB-6F43-B35B-E07B800B153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91282" y="3087082"/>
                <a:ext cx="1167480" cy="5450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B957C62-C193-354B-AE3F-D6CFC05FB626}"/>
              </a:ext>
            </a:extLst>
          </p:cNvPr>
          <p:cNvSpPr txBox="1"/>
          <p:nvPr/>
        </p:nvSpPr>
        <p:spPr>
          <a:xfrm>
            <a:off x="6139691" y="3948389"/>
            <a:ext cx="265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4B8C"/>
                </a:solidFill>
                <a:latin typeface="Chalkboard SE" panose="03050602040202020205" pitchFamily="66" charset="77"/>
              </a:rPr>
              <a:t>P</a:t>
            </a:r>
            <a:r>
              <a:rPr lang="en-US" baseline="-25000" dirty="0">
                <a:solidFill>
                  <a:srgbClr val="294B8C"/>
                </a:solidFill>
                <a:latin typeface="Chalkboard SE" panose="03050602040202020205" pitchFamily="66" charset="77"/>
              </a:rPr>
              <a:t>L</a:t>
            </a:r>
            <a:r>
              <a:rPr lang="en-US" dirty="0">
                <a:solidFill>
                  <a:srgbClr val="294B8C"/>
                </a:solidFill>
                <a:latin typeface="Chalkboard SE" panose="03050602040202020205" pitchFamily="66" charset="77"/>
              </a:rPr>
              <a:t>(lie | “dating height”)?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682F51-6B61-7F4F-914A-E154D0878FCC}"/>
              </a:ext>
            </a:extLst>
          </p:cNvPr>
          <p:cNvSpPr/>
          <p:nvPr/>
        </p:nvSpPr>
        <p:spPr>
          <a:xfrm>
            <a:off x="3944484" y="3087049"/>
            <a:ext cx="2700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halkboard SE" panose="03050602040202020205" pitchFamily="66" charset="77"/>
              </a:rPr>
              <a:t>P</a:t>
            </a:r>
            <a:r>
              <a:rPr lang="en-US" baseline="-25000" dirty="0">
                <a:solidFill>
                  <a:srgbClr val="FF0000"/>
                </a:solidFill>
                <a:latin typeface="Chalkboard SE" panose="03050602040202020205" pitchFamily="66" charset="77"/>
              </a:rPr>
              <a:t>D</a:t>
            </a:r>
            <a:r>
              <a:rPr lang="en-US" dirty="0">
                <a:solidFill>
                  <a:srgbClr val="FF0000"/>
                </a:solidFill>
                <a:latin typeface="Chalkboard SE" panose="03050602040202020205" pitchFamily="66" charset="77"/>
              </a:rPr>
              <a:t>(BS | “dating height”)?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BA7B7-CF53-CF4A-AF4B-DCBE628E7367}"/>
              </a:ext>
            </a:extLst>
          </p:cNvPr>
          <p:cNvSpPr/>
          <p:nvPr/>
        </p:nvSpPr>
        <p:spPr>
          <a:xfrm>
            <a:off x="1762158" y="5279925"/>
            <a:ext cx="2700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halkboard SE" panose="03050602040202020205" pitchFamily="66" charset="77"/>
              </a:rPr>
              <a:t>P</a:t>
            </a:r>
            <a:r>
              <a:rPr lang="en-US" baseline="-25000" dirty="0">
                <a:solidFill>
                  <a:srgbClr val="FF0000"/>
                </a:solidFill>
                <a:latin typeface="Chalkboard SE" panose="03050602040202020205" pitchFamily="66" charset="77"/>
              </a:rPr>
              <a:t>D</a:t>
            </a:r>
            <a:r>
              <a:rPr lang="en-US" dirty="0">
                <a:solidFill>
                  <a:srgbClr val="FF0000"/>
                </a:solidFill>
                <a:latin typeface="Chalkboard SE" panose="03050602040202020205" pitchFamily="66" charset="77"/>
              </a:rPr>
              <a:t>(BS | “dating height”)?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882003-355A-3042-8924-7EC620736595}"/>
              </a:ext>
            </a:extLst>
          </p:cNvPr>
          <p:cNvSpPr/>
          <p:nvPr/>
        </p:nvSpPr>
        <p:spPr>
          <a:xfrm>
            <a:off x="190071" y="2179860"/>
            <a:ext cx="1779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halkboard SE" panose="03050602040202020205" pitchFamily="66" charset="77"/>
              </a:rPr>
              <a:t>“dating </a:t>
            </a:r>
          </a:p>
          <a:p>
            <a:r>
              <a:rPr lang="en-US" sz="2400" dirty="0">
                <a:solidFill>
                  <a:srgbClr val="FF0000"/>
                </a:solidFill>
                <a:latin typeface="Chalkboard SE" panose="03050602040202020205" pitchFamily="66" charset="77"/>
              </a:rPr>
              <a:t>     height”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10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8549</TotalTime>
  <Words>67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Chalkboard SE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A Oey</dc:creator>
  <cp:lastModifiedBy>Lauren A Oey</cp:lastModifiedBy>
  <cp:revision>12</cp:revision>
  <dcterms:created xsi:type="dcterms:W3CDTF">2019-10-01T17:00:20Z</dcterms:created>
  <dcterms:modified xsi:type="dcterms:W3CDTF">2019-10-22T22:23:59Z</dcterms:modified>
</cp:coreProperties>
</file>